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26"/>
  </p:notesMasterIdLst>
  <p:handoutMasterIdLst>
    <p:handoutMasterId r:id="rId27"/>
  </p:handoutMasterIdLst>
  <p:sldIdLst>
    <p:sldId id="262" r:id="rId2"/>
    <p:sldId id="263" r:id="rId3"/>
    <p:sldId id="284" r:id="rId4"/>
    <p:sldId id="268" r:id="rId5"/>
    <p:sldId id="282" r:id="rId6"/>
    <p:sldId id="285" r:id="rId7"/>
    <p:sldId id="302" r:id="rId8"/>
    <p:sldId id="303"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F45B68-E70F-4186-A962-1C51FA123501}" v="66" dt="2023-10-09T11:48:46.224"/>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5039" autoAdjust="0"/>
  </p:normalViewPr>
  <p:slideViewPr>
    <p:cSldViewPr snapToGrid="0">
      <p:cViewPr varScale="1">
        <p:scale>
          <a:sx n="78" d="100"/>
          <a:sy n="78" d="100"/>
        </p:scale>
        <p:origin x="78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Khare" userId="e63c7be9f641bf76" providerId="LiveId" clId="{91F45B68-E70F-4186-A962-1C51FA123501}"/>
    <pc:docChg chg="undo custSel addSld delSld modSld sldOrd">
      <pc:chgData name="Aditi Khare" userId="e63c7be9f641bf76" providerId="LiveId" clId="{91F45B68-E70F-4186-A962-1C51FA123501}" dt="2023-10-09T11:50:46.292" v="1598" actId="1076"/>
      <pc:docMkLst>
        <pc:docMk/>
      </pc:docMkLst>
      <pc:sldChg chg="modSp mod">
        <pc:chgData name="Aditi Khare" userId="e63c7be9f641bf76" providerId="LiveId" clId="{91F45B68-E70F-4186-A962-1C51FA123501}" dt="2023-10-06T20:06:19.633" v="1187" actId="115"/>
        <pc:sldMkLst>
          <pc:docMk/>
          <pc:sldMk cId="0" sldId="262"/>
        </pc:sldMkLst>
        <pc:spChg chg="mod">
          <ac:chgData name="Aditi Khare" userId="e63c7be9f641bf76" providerId="LiveId" clId="{91F45B68-E70F-4186-A962-1C51FA123501}" dt="2023-10-06T20:06:19.633" v="1187" actId="115"/>
          <ac:spMkLst>
            <pc:docMk/>
            <pc:sldMk cId="0" sldId="262"/>
            <ac:spMk id="2" creationId="{00000000-0000-0000-0000-000000000000}"/>
          </ac:spMkLst>
        </pc:spChg>
        <pc:spChg chg="mod">
          <ac:chgData name="Aditi Khare" userId="e63c7be9f641bf76" providerId="LiveId" clId="{91F45B68-E70F-4186-A962-1C51FA123501}" dt="2023-10-06T14:12:03.197" v="76" actId="21"/>
          <ac:spMkLst>
            <pc:docMk/>
            <pc:sldMk cId="0" sldId="262"/>
            <ac:spMk id="3" creationId="{C03A9A60-AF8D-2CA7-523E-844A6C0D20A3}"/>
          </ac:spMkLst>
        </pc:spChg>
      </pc:sldChg>
      <pc:sldChg chg="addSp delSp modSp mod">
        <pc:chgData name="Aditi Khare" userId="e63c7be9f641bf76" providerId="LiveId" clId="{91F45B68-E70F-4186-A962-1C51FA123501}" dt="2023-10-09T11:46:06.457" v="1470" actId="1076"/>
        <pc:sldMkLst>
          <pc:docMk/>
          <pc:sldMk cId="0" sldId="263"/>
        </pc:sldMkLst>
        <pc:spChg chg="del mod">
          <ac:chgData name="Aditi Khare" userId="e63c7be9f641bf76" providerId="LiveId" clId="{91F45B68-E70F-4186-A962-1C51FA123501}" dt="2023-10-06T14:16:53.207" v="89"/>
          <ac:spMkLst>
            <pc:docMk/>
            <pc:sldMk cId="0" sldId="263"/>
            <ac:spMk id="3" creationId="{00000000-0000-0000-0000-000000000000}"/>
          </ac:spMkLst>
        </pc:spChg>
        <pc:spChg chg="mod">
          <ac:chgData name="Aditi Khare" userId="e63c7be9f641bf76" providerId="LiveId" clId="{91F45B68-E70F-4186-A962-1C51FA123501}" dt="2023-10-09T11:45:48.052" v="1466" actId="1076"/>
          <ac:spMkLst>
            <pc:docMk/>
            <pc:sldMk cId="0" sldId="263"/>
            <ac:spMk id="4" creationId="{00000000-0000-0000-0000-000000000000}"/>
          </ac:spMkLst>
        </pc:spChg>
        <pc:spChg chg="mod">
          <ac:chgData name="Aditi Khare" userId="e63c7be9f641bf76" providerId="LiveId" clId="{91F45B68-E70F-4186-A962-1C51FA123501}" dt="2023-10-09T11:45:53.862" v="1467" actId="1076"/>
          <ac:spMkLst>
            <pc:docMk/>
            <pc:sldMk cId="0" sldId="263"/>
            <ac:spMk id="5" creationId="{B6485506-84E2-7CFA-E91C-146093B143DA}"/>
          </ac:spMkLst>
        </pc:spChg>
        <pc:spChg chg="mod">
          <ac:chgData name="Aditi Khare" userId="e63c7be9f641bf76" providerId="LiveId" clId="{91F45B68-E70F-4186-A962-1C51FA123501}" dt="2023-10-06T14:11:57.748" v="75" actId="21"/>
          <ac:spMkLst>
            <pc:docMk/>
            <pc:sldMk cId="0" sldId="263"/>
            <ac:spMk id="7" creationId="{972FA5E1-F2C8-EB91-685F-FFD0FF94E228}"/>
          </ac:spMkLst>
        </pc:spChg>
        <pc:graphicFrameChg chg="mod modGraphic">
          <ac:chgData name="Aditi Khare" userId="e63c7be9f641bf76" providerId="LiveId" clId="{91F45B68-E70F-4186-A962-1C51FA123501}" dt="2023-10-09T11:45:58.947" v="1468" actId="1076"/>
          <ac:graphicFrameMkLst>
            <pc:docMk/>
            <pc:sldMk cId="0" sldId="263"/>
            <ac:graphicFrameMk id="2" creationId="{276EAFCE-2716-39FD-CFF4-CA9BA37CA228}"/>
          </ac:graphicFrameMkLst>
        </pc:graphicFrameChg>
        <pc:picChg chg="add del mod modCrop">
          <ac:chgData name="Aditi Khare" userId="e63c7be9f641bf76" providerId="LiveId" clId="{91F45B68-E70F-4186-A962-1C51FA123501}" dt="2023-10-09T11:44:15.029" v="1443" actId="21"/>
          <ac:picMkLst>
            <pc:docMk/>
            <pc:sldMk cId="0" sldId="263"/>
            <ac:picMk id="3" creationId="{C27BF327-0837-56BE-B808-17EEC892D2FE}"/>
          </ac:picMkLst>
        </pc:picChg>
        <pc:picChg chg="add mod modCrop">
          <ac:chgData name="Aditi Khare" userId="e63c7be9f641bf76" providerId="LiveId" clId="{91F45B68-E70F-4186-A962-1C51FA123501}" dt="2023-10-09T11:46:06.457" v="1470" actId="1076"/>
          <ac:picMkLst>
            <pc:docMk/>
            <pc:sldMk cId="0" sldId="263"/>
            <ac:picMk id="7" creationId="{8E861430-CA74-DA1A-728F-76893E9A92A8}"/>
          </ac:picMkLst>
        </pc:picChg>
      </pc:sldChg>
      <pc:sldChg chg="addSp delSp modSp mod">
        <pc:chgData name="Aditi Khare" userId="e63c7be9f641bf76" providerId="LiveId" clId="{91F45B68-E70F-4186-A962-1C51FA123501}" dt="2023-10-09T11:49:40.721" v="1547" actId="13926"/>
        <pc:sldMkLst>
          <pc:docMk/>
          <pc:sldMk cId="0" sldId="268"/>
        </pc:sldMkLst>
        <pc:spChg chg="add mod">
          <ac:chgData name="Aditi Khare" userId="e63c7be9f641bf76" providerId="LiveId" clId="{91F45B68-E70F-4186-A962-1C51FA123501}" dt="2023-10-09T11:47:50.946" v="1512" actId="20577"/>
          <ac:spMkLst>
            <pc:docMk/>
            <pc:sldMk cId="0" sldId="268"/>
            <ac:spMk id="2" creationId="{6A291BB6-4A19-D085-D3E8-13E0540D7B85}"/>
          </ac:spMkLst>
        </pc:spChg>
        <pc:spChg chg="mod">
          <ac:chgData name="Aditi Khare" userId="e63c7be9f641bf76" providerId="LiveId" clId="{91F45B68-E70F-4186-A962-1C51FA123501}" dt="2023-10-06T14:11:47.343" v="73" actId="21"/>
          <ac:spMkLst>
            <pc:docMk/>
            <pc:sldMk cId="0" sldId="268"/>
            <ac:spMk id="2" creationId="{6E779699-CBFF-AD07-44F7-DBE83CA1FB9E}"/>
          </ac:spMkLst>
        </pc:spChg>
        <pc:spChg chg="mod">
          <ac:chgData name="Aditi Khare" userId="e63c7be9f641bf76" providerId="LiveId" clId="{91F45B68-E70F-4186-A962-1C51FA123501}" dt="2023-10-06T14:40:33.036" v="172" actId="27636"/>
          <ac:spMkLst>
            <pc:docMk/>
            <pc:sldMk cId="0" sldId="268"/>
            <ac:spMk id="3" creationId="{00000000-0000-0000-0000-000000000000}"/>
          </ac:spMkLst>
        </pc:spChg>
        <pc:spChg chg="del mod">
          <ac:chgData name="Aditi Khare" userId="e63c7be9f641bf76" providerId="LiveId" clId="{91F45B68-E70F-4186-A962-1C51FA123501}" dt="2023-10-06T14:17:18.483" v="93"/>
          <ac:spMkLst>
            <pc:docMk/>
            <pc:sldMk cId="0" sldId="268"/>
            <ac:spMk id="4" creationId="{00000000-0000-0000-0000-000000000000}"/>
          </ac:spMkLst>
        </pc:spChg>
        <pc:spChg chg="mod">
          <ac:chgData name="Aditi Khare" userId="e63c7be9f641bf76" providerId="LiveId" clId="{91F45B68-E70F-4186-A962-1C51FA123501}" dt="2023-10-09T11:47:05.993" v="1484" actId="20577"/>
          <ac:spMkLst>
            <pc:docMk/>
            <pc:sldMk cId="0" sldId="268"/>
            <ac:spMk id="5" creationId="{00000000-0000-0000-0000-000000000000}"/>
          </ac:spMkLst>
        </pc:spChg>
        <pc:spChg chg="add mod">
          <ac:chgData name="Aditi Khare" userId="e63c7be9f641bf76" providerId="LiveId" clId="{91F45B68-E70F-4186-A962-1C51FA123501}" dt="2023-10-09T11:49:40.721" v="1547" actId="13926"/>
          <ac:spMkLst>
            <pc:docMk/>
            <pc:sldMk cId="0" sldId="268"/>
            <ac:spMk id="8" creationId="{4A8490C5-EEC8-A536-93E2-2BE56ADB79B9}"/>
          </ac:spMkLst>
        </pc:spChg>
        <pc:picChg chg="add mod modCrop">
          <ac:chgData name="Aditi Khare" userId="e63c7be9f641bf76" providerId="LiveId" clId="{91F45B68-E70F-4186-A962-1C51FA123501}" dt="2023-10-09T11:48:34.197" v="1523" actId="1076"/>
          <ac:picMkLst>
            <pc:docMk/>
            <pc:sldMk cId="0" sldId="268"/>
            <ac:picMk id="4" creationId="{77445BF9-5093-F025-BD66-F625931C06B3}"/>
          </ac:picMkLst>
        </pc:picChg>
      </pc:sldChg>
      <pc:sldChg chg="delSp modSp mod">
        <pc:chgData name="Aditi Khare" userId="e63c7be9f641bf76" providerId="LiveId" clId="{91F45B68-E70F-4186-A962-1C51FA123501}" dt="2023-10-09T11:50:46.292" v="1598" actId="1076"/>
        <pc:sldMkLst>
          <pc:docMk/>
          <pc:sldMk cId="0" sldId="282"/>
        </pc:sldMkLst>
        <pc:spChg chg="mod">
          <ac:chgData name="Aditi Khare" userId="e63c7be9f641bf76" providerId="LiveId" clId="{91F45B68-E70F-4186-A962-1C51FA123501}" dt="2023-10-09T11:50:46.292" v="1598" actId="1076"/>
          <ac:spMkLst>
            <pc:docMk/>
            <pc:sldMk cId="0" sldId="282"/>
            <ac:spMk id="3" creationId="{00000000-0000-0000-0000-000000000000}"/>
          </ac:spMkLst>
        </pc:spChg>
        <pc:spChg chg="del mod">
          <ac:chgData name="Aditi Khare" userId="e63c7be9f641bf76" providerId="LiveId" clId="{91F45B68-E70F-4186-A962-1C51FA123501}" dt="2023-10-06T14:17:32.330" v="96"/>
          <ac:spMkLst>
            <pc:docMk/>
            <pc:sldMk cId="0" sldId="282"/>
            <ac:spMk id="4" creationId="{00000000-0000-0000-0000-000000000000}"/>
          </ac:spMkLst>
        </pc:spChg>
        <pc:spChg chg="mod">
          <ac:chgData name="Aditi Khare" userId="e63c7be9f641bf76" providerId="LiveId" clId="{91F45B68-E70F-4186-A962-1C51FA123501}" dt="2023-10-09T11:50:27.365" v="1595" actId="20577"/>
          <ac:spMkLst>
            <pc:docMk/>
            <pc:sldMk cId="0" sldId="282"/>
            <ac:spMk id="5" creationId="{00000000-0000-0000-0000-000000000000}"/>
          </ac:spMkLst>
        </pc:spChg>
        <pc:spChg chg="mod">
          <ac:chgData name="Aditi Khare" userId="e63c7be9f641bf76" providerId="LiveId" clId="{91F45B68-E70F-4186-A962-1C51FA123501}" dt="2023-10-06T14:11:51.315" v="74" actId="21"/>
          <ac:spMkLst>
            <pc:docMk/>
            <pc:sldMk cId="0" sldId="282"/>
            <ac:spMk id="8" creationId="{97619EF3-AF1B-ED08-F957-DA3302AF3DA1}"/>
          </ac:spMkLst>
        </pc:spChg>
        <pc:picChg chg="mod">
          <ac:chgData name="Aditi Khare" userId="e63c7be9f641bf76" providerId="LiveId" clId="{91F45B68-E70F-4186-A962-1C51FA123501}" dt="2023-10-09T11:50:39.879" v="1597" actId="1076"/>
          <ac:picMkLst>
            <pc:docMk/>
            <pc:sldMk cId="0" sldId="282"/>
            <ac:picMk id="2" creationId="{47CA90F4-D785-17EE-8B77-C2E5B4DC3B7B}"/>
          </ac:picMkLst>
        </pc:picChg>
      </pc:sldChg>
      <pc:sldChg chg="delSp modSp mod">
        <pc:chgData name="Aditi Khare" userId="e63c7be9f641bf76" providerId="LiveId" clId="{91F45B68-E70F-4186-A962-1C51FA123501}" dt="2023-10-09T11:42:40.553" v="1431" actId="20577"/>
        <pc:sldMkLst>
          <pc:docMk/>
          <pc:sldMk cId="0" sldId="284"/>
        </pc:sldMkLst>
        <pc:spChg chg="mod">
          <ac:chgData name="Aditi Khare" userId="e63c7be9f641bf76" providerId="LiveId" clId="{91F45B68-E70F-4186-A962-1C51FA123501}" dt="2023-10-09T11:42:40.553" v="1431" actId="20577"/>
          <ac:spMkLst>
            <pc:docMk/>
            <pc:sldMk cId="0" sldId="284"/>
            <ac:spMk id="2" creationId="{00000000-0000-0000-0000-000000000000}"/>
          </ac:spMkLst>
        </pc:spChg>
        <pc:spChg chg="del mod">
          <ac:chgData name="Aditi Khare" userId="e63c7be9f641bf76" providerId="LiveId" clId="{91F45B68-E70F-4186-A962-1C51FA123501}" dt="2023-10-06T14:16:47.247" v="85"/>
          <ac:spMkLst>
            <pc:docMk/>
            <pc:sldMk cId="0" sldId="284"/>
            <ac:spMk id="4" creationId="{00000000-0000-0000-0000-000000000000}"/>
          </ac:spMkLst>
        </pc:spChg>
        <pc:spChg chg="mod">
          <ac:chgData name="Aditi Khare" userId="e63c7be9f641bf76" providerId="LiveId" clId="{91F45B68-E70F-4186-A962-1C51FA123501}" dt="2023-10-06T14:11:15.866" v="71" actId="1076"/>
          <ac:spMkLst>
            <pc:docMk/>
            <pc:sldMk cId="0" sldId="284"/>
            <ac:spMk id="5" creationId="{8DBF9208-5860-378B-3A64-39027C6224EB}"/>
          </ac:spMkLst>
        </pc:spChg>
      </pc:sldChg>
      <pc:sldChg chg="addSp delSp modSp new mod">
        <pc:chgData name="Aditi Khare" userId="e63c7be9f641bf76" providerId="LiveId" clId="{91F45B68-E70F-4186-A962-1C51FA123501}" dt="2023-10-09T11:38:37.591" v="1401" actId="14100"/>
        <pc:sldMkLst>
          <pc:docMk/>
          <pc:sldMk cId="3517326894" sldId="285"/>
        </pc:sldMkLst>
        <pc:spChg chg="mod">
          <ac:chgData name="Aditi Khare" userId="e63c7be9f641bf76" providerId="LiveId" clId="{91F45B68-E70F-4186-A962-1C51FA123501}" dt="2023-10-09T11:30:19.153" v="1234" actId="20577"/>
          <ac:spMkLst>
            <pc:docMk/>
            <pc:sldMk cId="3517326894" sldId="285"/>
            <ac:spMk id="2" creationId="{29AD0120-80BC-82CF-711D-DB7D1057A154}"/>
          </ac:spMkLst>
        </pc:spChg>
        <pc:spChg chg="mod">
          <ac:chgData name="Aditi Khare" userId="e63c7be9f641bf76" providerId="LiveId" clId="{91F45B68-E70F-4186-A962-1C51FA123501}" dt="2023-10-09T11:30:24.985" v="1235" actId="20577"/>
          <ac:spMkLst>
            <pc:docMk/>
            <pc:sldMk cId="3517326894" sldId="285"/>
            <ac:spMk id="3" creationId="{8D80EE02-E3EE-1F11-AA58-4ACBA2753264}"/>
          </ac:spMkLst>
        </pc:spChg>
        <pc:spChg chg="add del mod">
          <ac:chgData name="Aditi Khare" userId="e63c7be9f641bf76" providerId="LiveId" clId="{91F45B68-E70F-4186-A962-1C51FA123501}" dt="2023-10-09T11:38:30.989" v="1399" actId="12084"/>
          <ac:spMkLst>
            <pc:docMk/>
            <pc:sldMk cId="3517326894" sldId="285"/>
            <ac:spMk id="4" creationId="{E2DFDDA5-9CD3-76E5-DE40-EA4DE53E542D}"/>
          </ac:spMkLst>
        </pc:spChg>
        <pc:graphicFrameChg chg="add mod">
          <ac:chgData name="Aditi Khare" userId="e63c7be9f641bf76" providerId="LiveId" clId="{91F45B68-E70F-4186-A962-1C51FA123501}" dt="2023-10-09T11:38:37.591" v="1401" actId="14100"/>
          <ac:graphicFrameMkLst>
            <pc:docMk/>
            <pc:sldMk cId="3517326894" sldId="285"/>
            <ac:graphicFrameMk id="5" creationId="{A360E556-BA71-F30E-B529-C124D1FA1E30}"/>
          </ac:graphicFrameMkLst>
        </pc:graphicFrameChg>
        <pc:picChg chg="add del mod modCrop">
          <ac:chgData name="Aditi Khare" userId="e63c7be9f641bf76" providerId="LiveId" clId="{91F45B68-E70F-4186-A962-1C51FA123501}" dt="2023-10-06T14:46:34.797" v="179" actId="21"/>
          <ac:picMkLst>
            <pc:docMk/>
            <pc:sldMk cId="3517326894" sldId="285"/>
            <ac:picMk id="5" creationId="{22129512-E464-15ED-27BA-7EC224507F19}"/>
          </ac:picMkLst>
        </pc:picChg>
      </pc:sldChg>
      <pc:sldChg chg="addSp modSp new del mod">
        <pc:chgData name="Aditi Khare" userId="e63c7be9f641bf76" providerId="LiveId" clId="{91F45B68-E70F-4186-A962-1C51FA123501}" dt="2023-10-06T14:46:28.035" v="178" actId="2696"/>
        <pc:sldMkLst>
          <pc:docMk/>
          <pc:sldMk cId="1619470127" sldId="286"/>
        </pc:sldMkLst>
        <pc:picChg chg="add mod modCrop">
          <ac:chgData name="Aditi Khare" userId="e63c7be9f641bf76" providerId="LiveId" clId="{91F45B68-E70F-4186-A962-1C51FA123501}" dt="2023-10-06T14:39:11.447" v="162" actId="14100"/>
          <ac:picMkLst>
            <pc:docMk/>
            <pc:sldMk cId="1619470127" sldId="286"/>
            <ac:picMk id="3" creationId="{219E7FB6-993B-42D1-4390-E3535031EE30}"/>
          </ac:picMkLst>
        </pc:picChg>
        <pc:picChg chg="add mod modCrop">
          <ac:chgData name="Aditi Khare" userId="e63c7be9f641bf76" providerId="LiveId" clId="{91F45B68-E70F-4186-A962-1C51FA123501}" dt="2023-10-06T14:39:54.204" v="170" actId="14100"/>
          <ac:picMkLst>
            <pc:docMk/>
            <pc:sldMk cId="1619470127" sldId="286"/>
            <ac:picMk id="5" creationId="{1466CB3F-24A7-B543-E472-431277E60744}"/>
          </ac:picMkLst>
        </pc:picChg>
      </pc:sldChg>
      <pc:sldChg chg="addSp modSp new mod">
        <pc:chgData name="Aditi Khare" userId="e63c7be9f641bf76" providerId="LiveId" clId="{91F45B68-E70F-4186-A962-1C51FA123501}" dt="2023-10-06T14:51:12.087" v="272" actId="14100"/>
        <pc:sldMkLst>
          <pc:docMk/>
          <pc:sldMk cId="3686174299" sldId="286"/>
        </pc:sldMkLst>
        <pc:spChg chg="mod">
          <ac:chgData name="Aditi Khare" userId="e63c7be9f641bf76" providerId="LiveId" clId="{91F45B68-E70F-4186-A962-1C51FA123501}" dt="2023-10-06T14:49:17.057" v="216" actId="14100"/>
          <ac:spMkLst>
            <pc:docMk/>
            <pc:sldMk cId="3686174299" sldId="286"/>
            <ac:spMk id="2" creationId="{A520740A-FEE4-AB9C-BBD3-F154A1398003}"/>
          </ac:spMkLst>
        </pc:spChg>
        <pc:spChg chg="mod">
          <ac:chgData name="Aditi Khare" userId="e63c7be9f641bf76" providerId="LiveId" clId="{91F45B68-E70F-4186-A962-1C51FA123501}" dt="2023-10-06T14:50:22.105" v="267" actId="20577"/>
          <ac:spMkLst>
            <pc:docMk/>
            <pc:sldMk cId="3686174299" sldId="286"/>
            <ac:spMk id="3" creationId="{900A92BB-96D8-3ACB-064F-9FAD08000157}"/>
          </ac:spMkLst>
        </pc:spChg>
        <pc:picChg chg="add mod">
          <ac:chgData name="Aditi Khare" userId="e63c7be9f641bf76" providerId="LiveId" clId="{91F45B68-E70F-4186-A962-1C51FA123501}" dt="2023-10-06T14:51:12.087" v="272" actId="14100"/>
          <ac:picMkLst>
            <pc:docMk/>
            <pc:sldMk cId="3686174299" sldId="286"/>
            <ac:picMk id="4" creationId="{1452E2AD-C535-6582-D5BC-3E542A34DDC4}"/>
          </ac:picMkLst>
        </pc:picChg>
      </pc:sldChg>
      <pc:sldChg chg="new del">
        <pc:chgData name="Aditi Khare" userId="e63c7be9f641bf76" providerId="LiveId" clId="{91F45B68-E70F-4186-A962-1C51FA123501}" dt="2023-10-06T14:46:00.010" v="177" actId="2696"/>
        <pc:sldMkLst>
          <pc:docMk/>
          <pc:sldMk cId="249214576" sldId="287"/>
        </pc:sldMkLst>
      </pc:sldChg>
      <pc:sldChg chg="addSp modSp new mod">
        <pc:chgData name="Aditi Khare" userId="e63c7be9f641bf76" providerId="LiveId" clId="{91F45B68-E70F-4186-A962-1C51FA123501}" dt="2023-10-06T14:52:17.589" v="281" actId="14100"/>
        <pc:sldMkLst>
          <pc:docMk/>
          <pc:sldMk cId="1402187766" sldId="287"/>
        </pc:sldMkLst>
        <pc:picChg chg="add mod">
          <ac:chgData name="Aditi Khare" userId="e63c7be9f641bf76" providerId="LiveId" clId="{91F45B68-E70F-4186-A962-1C51FA123501}" dt="2023-10-06T14:52:17.589" v="281" actId="14100"/>
          <ac:picMkLst>
            <pc:docMk/>
            <pc:sldMk cId="1402187766" sldId="287"/>
            <ac:picMk id="2" creationId="{B96AE587-40B1-EA8A-DFF4-2720D0B265DF}"/>
          </ac:picMkLst>
        </pc:picChg>
      </pc:sldChg>
      <pc:sldChg chg="addSp modSp new mod">
        <pc:chgData name="Aditi Khare" userId="e63c7be9f641bf76" providerId="LiveId" clId="{91F45B68-E70F-4186-A962-1C51FA123501}" dt="2023-10-06T14:58:16.865" v="352" actId="14100"/>
        <pc:sldMkLst>
          <pc:docMk/>
          <pc:sldMk cId="841572111" sldId="288"/>
        </pc:sldMkLst>
        <pc:spChg chg="mod">
          <ac:chgData name="Aditi Khare" userId="e63c7be9f641bf76" providerId="LiveId" clId="{91F45B68-E70F-4186-A962-1C51FA123501}" dt="2023-10-06T14:55:28.001" v="325" actId="14100"/>
          <ac:spMkLst>
            <pc:docMk/>
            <pc:sldMk cId="841572111" sldId="288"/>
            <ac:spMk id="2" creationId="{992B2E90-96A7-A72A-277A-AF9D2191C96B}"/>
          </ac:spMkLst>
        </pc:spChg>
        <pc:spChg chg="mod">
          <ac:chgData name="Aditi Khare" userId="e63c7be9f641bf76" providerId="LiveId" clId="{91F45B68-E70F-4186-A962-1C51FA123501}" dt="2023-10-06T14:58:10.891" v="351" actId="14100"/>
          <ac:spMkLst>
            <pc:docMk/>
            <pc:sldMk cId="841572111" sldId="288"/>
            <ac:spMk id="3" creationId="{BF52BCBE-8E35-71B2-0965-BD9CC421AC27}"/>
          </ac:spMkLst>
        </pc:spChg>
        <pc:picChg chg="add mod">
          <ac:chgData name="Aditi Khare" userId="e63c7be9f641bf76" providerId="LiveId" clId="{91F45B68-E70F-4186-A962-1C51FA123501}" dt="2023-10-06T14:58:16.865" v="352" actId="14100"/>
          <ac:picMkLst>
            <pc:docMk/>
            <pc:sldMk cId="841572111" sldId="288"/>
            <ac:picMk id="4" creationId="{FCAC5CEE-7A7D-D2D4-4689-43222D53CB6B}"/>
          </ac:picMkLst>
        </pc:picChg>
      </pc:sldChg>
      <pc:sldChg chg="addSp modSp new mod">
        <pc:chgData name="Aditi Khare" userId="e63c7be9f641bf76" providerId="LiveId" clId="{91F45B68-E70F-4186-A962-1C51FA123501}" dt="2023-10-06T17:37:13.566" v="523" actId="1076"/>
        <pc:sldMkLst>
          <pc:docMk/>
          <pc:sldMk cId="1632098132" sldId="289"/>
        </pc:sldMkLst>
        <pc:spChg chg="mod">
          <ac:chgData name="Aditi Khare" userId="e63c7be9f641bf76" providerId="LiveId" clId="{91F45B68-E70F-4186-A962-1C51FA123501}" dt="2023-10-06T14:59:55.124" v="375" actId="2711"/>
          <ac:spMkLst>
            <pc:docMk/>
            <pc:sldMk cId="1632098132" sldId="289"/>
            <ac:spMk id="2" creationId="{7D0ECEA8-B1B7-604E-3B94-2A539914CDD2}"/>
          </ac:spMkLst>
        </pc:spChg>
        <pc:spChg chg="add mod">
          <ac:chgData name="Aditi Khare" userId="e63c7be9f641bf76" providerId="LiveId" clId="{91F45B68-E70F-4186-A962-1C51FA123501}" dt="2023-10-06T15:02:58.489" v="380" actId="1076"/>
          <ac:spMkLst>
            <pc:docMk/>
            <pc:sldMk cId="1632098132" sldId="289"/>
            <ac:spMk id="3" creationId="{8D8660DC-973B-6631-833A-8EAE347DC269}"/>
          </ac:spMkLst>
        </pc:spChg>
        <pc:picChg chg="add mod">
          <ac:chgData name="Aditi Khare" userId="e63c7be9f641bf76" providerId="LiveId" clId="{91F45B68-E70F-4186-A962-1C51FA123501}" dt="2023-10-06T17:37:13.566" v="523" actId="1076"/>
          <ac:picMkLst>
            <pc:docMk/>
            <pc:sldMk cId="1632098132" sldId="289"/>
            <ac:picMk id="4" creationId="{56BC95BE-6177-0727-A356-D4417C492DE3}"/>
          </ac:picMkLst>
        </pc:picChg>
      </pc:sldChg>
      <pc:sldChg chg="addSp modSp new mod">
        <pc:chgData name="Aditi Khare" userId="e63c7be9f641bf76" providerId="LiveId" clId="{91F45B68-E70F-4186-A962-1C51FA123501}" dt="2023-10-06T18:50:30.504" v="534" actId="14100"/>
        <pc:sldMkLst>
          <pc:docMk/>
          <pc:sldMk cId="1131715280" sldId="290"/>
        </pc:sldMkLst>
        <pc:spChg chg="mod">
          <ac:chgData name="Aditi Khare" userId="e63c7be9f641bf76" providerId="LiveId" clId="{91F45B68-E70F-4186-A962-1C51FA123501}" dt="2023-10-06T18:50:08.396" v="532" actId="1076"/>
          <ac:spMkLst>
            <pc:docMk/>
            <pc:sldMk cId="1131715280" sldId="290"/>
            <ac:spMk id="2" creationId="{B48C1BD1-62F5-D08D-F3C1-C8C6B1266364}"/>
          </ac:spMkLst>
        </pc:spChg>
        <pc:spChg chg="add mod">
          <ac:chgData name="Aditi Khare" userId="e63c7be9f641bf76" providerId="LiveId" clId="{91F45B68-E70F-4186-A962-1C51FA123501}" dt="2023-10-06T18:50:02.669" v="531" actId="1076"/>
          <ac:spMkLst>
            <pc:docMk/>
            <pc:sldMk cId="1131715280" sldId="290"/>
            <ac:spMk id="4" creationId="{32141AE3-351A-52B1-556B-2850E9C6791A}"/>
          </ac:spMkLst>
        </pc:spChg>
        <pc:picChg chg="add mod">
          <ac:chgData name="Aditi Khare" userId="e63c7be9f641bf76" providerId="LiveId" clId="{91F45B68-E70F-4186-A962-1C51FA123501}" dt="2023-10-06T18:50:30.504" v="534" actId="14100"/>
          <ac:picMkLst>
            <pc:docMk/>
            <pc:sldMk cId="1131715280" sldId="290"/>
            <ac:picMk id="3" creationId="{6A758698-F22E-03A9-2C6D-600EA8592D6F}"/>
          </ac:picMkLst>
        </pc:picChg>
      </pc:sldChg>
      <pc:sldChg chg="addSp delSp modSp new mod">
        <pc:chgData name="Aditi Khare" userId="e63c7be9f641bf76" providerId="LiveId" clId="{91F45B68-E70F-4186-A962-1C51FA123501}" dt="2023-10-06T19:04:27.964" v="568" actId="14100"/>
        <pc:sldMkLst>
          <pc:docMk/>
          <pc:sldMk cId="1209669340" sldId="291"/>
        </pc:sldMkLst>
        <pc:spChg chg="mod">
          <ac:chgData name="Aditi Khare" userId="e63c7be9f641bf76" providerId="LiveId" clId="{91F45B68-E70F-4186-A962-1C51FA123501}" dt="2023-10-06T19:01:59.054" v="558" actId="1076"/>
          <ac:spMkLst>
            <pc:docMk/>
            <pc:sldMk cId="1209669340" sldId="291"/>
            <ac:spMk id="2" creationId="{A1BCCFC7-49EB-6D05-8240-A39BC4658862}"/>
          </ac:spMkLst>
        </pc:spChg>
        <pc:spChg chg="add del">
          <ac:chgData name="Aditi Khare" userId="e63c7be9f641bf76" providerId="LiveId" clId="{91F45B68-E70F-4186-A962-1C51FA123501}" dt="2023-10-06T19:03:48.756" v="561"/>
          <ac:spMkLst>
            <pc:docMk/>
            <pc:sldMk cId="1209669340" sldId="291"/>
            <ac:spMk id="3" creationId="{09443529-D48A-5E7C-633C-6AB9E7F31FE9}"/>
          </ac:spMkLst>
        </pc:spChg>
        <pc:spChg chg="add mod">
          <ac:chgData name="Aditi Khare" userId="e63c7be9f641bf76" providerId="LiveId" clId="{91F45B68-E70F-4186-A962-1C51FA123501}" dt="2023-10-06T19:01:54.708" v="557" actId="1076"/>
          <ac:spMkLst>
            <pc:docMk/>
            <pc:sldMk cId="1209669340" sldId="291"/>
            <ac:spMk id="4" creationId="{4BFD68C3-DF62-E47A-B300-BA0B55DD58A4}"/>
          </ac:spMkLst>
        </pc:spChg>
        <pc:picChg chg="add del mod ord">
          <ac:chgData name="Aditi Khare" userId="e63c7be9f641bf76" providerId="LiveId" clId="{91F45B68-E70F-4186-A962-1C51FA123501}" dt="2023-10-06T19:02:14.492" v="560" actId="22"/>
          <ac:picMkLst>
            <pc:docMk/>
            <pc:sldMk cId="1209669340" sldId="291"/>
            <ac:picMk id="6" creationId="{C1D472E4-2399-8097-D5B0-9EE78B7A24C4}"/>
          </ac:picMkLst>
        </pc:picChg>
        <pc:picChg chg="add mod modCrop">
          <ac:chgData name="Aditi Khare" userId="e63c7be9f641bf76" providerId="LiveId" clId="{91F45B68-E70F-4186-A962-1C51FA123501}" dt="2023-10-06T19:04:27.964" v="568" actId="14100"/>
          <ac:picMkLst>
            <pc:docMk/>
            <pc:sldMk cId="1209669340" sldId="291"/>
            <ac:picMk id="7" creationId="{CAA1FA15-F380-41DF-D38F-B1899AE8FD22}"/>
          </ac:picMkLst>
        </pc:picChg>
      </pc:sldChg>
      <pc:sldChg chg="addSp delSp modSp new mod">
        <pc:chgData name="Aditi Khare" userId="e63c7be9f641bf76" providerId="LiveId" clId="{91F45B68-E70F-4186-A962-1C51FA123501}" dt="2023-10-06T19:06:46.391" v="600" actId="14100"/>
        <pc:sldMkLst>
          <pc:docMk/>
          <pc:sldMk cId="1319446100" sldId="292"/>
        </pc:sldMkLst>
        <pc:spChg chg="mod">
          <ac:chgData name="Aditi Khare" userId="e63c7be9f641bf76" providerId="LiveId" clId="{91F45B68-E70F-4186-A962-1C51FA123501}" dt="2023-10-06T19:05:45.586" v="592" actId="14100"/>
          <ac:spMkLst>
            <pc:docMk/>
            <pc:sldMk cId="1319446100" sldId="292"/>
            <ac:spMk id="2" creationId="{9C0FD6E7-3986-CB66-8836-4C016516A526}"/>
          </ac:spMkLst>
        </pc:spChg>
        <pc:spChg chg="del">
          <ac:chgData name="Aditi Khare" userId="e63c7be9f641bf76" providerId="LiveId" clId="{91F45B68-E70F-4186-A962-1C51FA123501}" dt="2023-10-06T19:06:34.526" v="596"/>
          <ac:spMkLst>
            <pc:docMk/>
            <pc:sldMk cId="1319446100" sldId="292"/>
            <ac:spMk id="3" creationId="{5CABF397-B41F-DB89-9816-66E7F5A83F7C}"/>
          </ac:spMkLst>
        </pc:spChg>
        <pc:spChg chg="add mod">
          <ac:chgData name="Aditi Khare" userId="e63c7be9f641bf76" providerId="LiveId" clId="{91F45B68-E70F-4186-A962-1C51FA123501}" dt="2023-10-06T19:06:19.920" v="595" actId="1076"/>
          <ac:spMkLst>
            <pc:docMk/>
            <pc:sldMk cId="1319446100" sldId="292"/>
            <ac:spMk id="4" creationId="{FE461D81-C46B-2B84-A09C-61B53B4A4641}"/>
          </ac:spMkLst>
        </pc:spChg>
        <pc:picChg chg="add mod">
          <ac:chgData name="Aditi Khare" userId="e63c7be9f641bf76" providerId="LiveId" clId="{91F45B68-E70F-4186-A962-1C51FA123501}" dt="2023-10-06T19:06:46.391" v="600" actId="14100"/>
          <ac:picMkLst>
            <pc:docMk/>
            <pc:sldMk cId="1319446100" sldId="292"/>
            <ac:picMk id="5" creationId="{1661B47D-2248-C8E9-BDED-F98217727BD4}"/>
          </ac:picMkLst>
        </pc:picChg>
      </pc:sldChg>
      <pc:sldChg chg="addSp delSp modSp new mod">
        <pc:chgData name="Aditi Khare" userId="e63c7be9f641bf76" providerId="LiveId" clId="{91F45B68-E70F-4186-A962-1C51FA123501}" dt="2023-10-06T19:09:10.829" v="625" actId="14100"/>
        <pc:sldMkLst>
          <pc:docMk/>
          <pc:sldMk cId="249142853" sldId="293"/>
        </pc:sldMkLst>
        <pc:spChg chg="mod">
          <ac:chgData name="Aditi Khare" userId="e63c7be9f641bf76" providerId="LiveId" clId="{91F45B68-E70F-4186-A962-1C51FA123501}" dt="2023-10-06T19:07:54.182" v="616" actId="14100"/>
          <ac:spMkLst>
            <pc:docMk/>
            <pc:sldMk cId="249142853" sldId="293"/>
            <ac:spMk id="2" creationId="{FAA4F459-EBCD-5974-4CEF-D358C2FF566E}"/>
          </ac:spMkLst>
        </pc:spChg>
        <pc:spChg chg="del">
          <ac:chgData name="Aditi Khare" userId="e63c7be9f641bf76" providerId="LiveId" clId="{91F45B68-E70F-4186-A962-1C51FA123501}" dt="2023-10-06T19:08:55.894" v="620"/>
          <ac:spMkLst>
            <pc:docMk/>
            <pc:sldMk cId="249142853" sldId="293"/>
            <ac:spMk id="3" creationId="{E839B061-BDF1-877C-0E7E-16C8A1960615}"/>
          </ac:spMkLst>
        </pc:spChg>
        <pc:spChg chg="add mod">
          <ac:chgData name="Aditi Khare" userId="e63c7be9f641bf76" providerId="LiveId" clId="{91F45B68-E70F-4186-A962-1C51FA123501}" dt="2023-10-06T19:08:39.884" v="619" actId="1076"/>
          <ac:spMkLst>
            <pc:docMk/>
            <pc:sldMk cId="249142853" sldId="293"/>
            <ac:spMk id="4" creationId="{66714340-0944-0430-25AE-336E4BCCD0CC}"/>
          </ac:spMkLst>
        </pc:spChg>
        <pc:picChg chg="add mod">
          <ac:chgData name="Aditi Khare" userId="e63c7be9f641bf76" providerId="LiveId" clId="{91F45B68-E70F-4186-A962-1C51FA123501}" dt="2023-10-06T19:09:10.829" v="625" actId="14100"/>
          <ac:picMkLst>
            <pc:docMk/>
            <pc:sldMk cId="249142853" sldId="293"/>
            <ac:picMk id="5" creationId="{0425D6AC-B9EA-B2A3-14DA-8CFE2A5098B4}"/>
          </ac:picMkLst>
        </pc:picChg>
      </pc:sldChg>
      <pc:sldChg chg="addSp modSp add mod ord">
        <pc:chgData name="Aditi Khare" userId="e63c7be9f641bf76" providerId="LiveId" clId="{91F45B68-E70F-4186-A962-1C51FA123501}" dt="2023-10-06T19:45:02.131" v="864" actId="11529"/>
        <pc:sldMkLst>
          <pc:docMk/>
          <pc:sldMk cId="2765961940" sldId="294"/>
        </pc:sldMkLst>
        <pc:spChg chg="mod">
          <ac:chgData name="Aditi Khare" userId="e63c7be9f641bf76" providerId="LiveId" clId="{91F45B68-E70F-4186-A962-1C51FA123501}" dt="2023-10-06T19:12:31.416" v="654" actId="20577"/>
          <ac:spMkLst>
            <pc:docMk/>
            <pc:sldMk cId="2765961940" sldId="294"/>
            <ac:spMk id="2" creationId="{29AD0120-80BC-82CF-711D-DB7D1057A154}"/>
          </ac:spMkLst>
        </pc:spChg>
        <pc:spChg chg="mod">
          <ac:chgData name="Aditi Khare" userId="e63c7be9f641bf76" providerId="LiveId" clId="{91F45B68-E70F-4186-A962-1C51FA123501}" dt="2023-10-06T19:13:39.191" v="659" actId="14100"/>
          <ac:spMkLst>
            <pc:docMk/>
            <pc:sldMk cId="2765961940" sldId="294"/>
            <ac:spMk id="3" creationId="{8D80EE02-E3EE-1F11-AA58-4ACBA2753264}"/>
          </ac:spMkLst>
        </pc:spChg>
        <pc:spChg chg="add mod">
          <ac:chgData name="Aditi Khare" userId="e63c7be9f641bf76" providerId="LiveId" clId="{91F45B68-E70F-4186-A962-1C51FA123501}" dt="2023-10-06T19:44:46.083" v="863" actId="1076"/>
          <ac:spMkLst>
            <pc:docMk/>
            <pc:sldMk cId="2765961940" sldId="294"/>
            <ac:spMk id="4" creationId="{B70D2054-26C2-0321-5EB4-7C7AF15F8E3B}"/>
          </ac:spMkLst>
        </pc:spChg>
        <pc:picChg chg="add mod modCrop">
          <ac:chgData name="Aditi Khare" userId="e63c7be9f641bf76" providerId="LiveId" clId="{91F45B68-E70F-4186-A962-1C51FA123501}" dt="2023-10-06T19:44:35.636" v="862" actId="14100"/>
          <ac:picMkLst>
            <pc:docMk/>
            <pc:sldMk cId="2765961940" sldId="294"/>
            <ac:picMk id="5" creationId="{AE993087-BAC7-BBE3-4C65-99575F532E7A}"/>
          </ac:picMkLst>
        </pc:picChg>
        <pc:picChg chg="add mod">
          <ac:chgData name="Aditi Khare" userId="e63c7be9f641bf76" providerId="LiveId" clId="{91F45B68-E70F-4186-A962-1C51FA123501}" dt="2023-10-06T19:44:31.651" v="861" actId="14100"/>
          <ac:picMkLst>
            <pc:docMk/>
            <pc:sldMk cId="2765961940" sldId="294"/>
            <ac:picMk id="6" creationId="{C6D80F0E-49EE-37AE-86ED-312CF2AF9D69}"/>
          </ac:picMkLst>
        </pc:picChg>
        <pc:cxnChg chg="add">
          <ac:chgData name="Aditi Khare" userId="e63c7be9f641bf76" providerId="LiveId" clId="{91F45B68-E70F-4186-A962-1C51FA123501}" dt="2023-10-06T19:45:02.131" v="864" actId="11529"/>
          <ac:cxnSpMkLst>
            <pc:docMk/>
            <pc:sldMk cId="2765961940" sldId="294"/>
            <ac:cxnSpMk id="8" creationId="{D0B8678B-D454-A1D1-88E9-EAC62ABF7010}"/>
          </ac:cxnSpMkLst>
        </pc:cxnChg>
      </pc:sldChg>
      <pc:sldChg chg="addSp modSp new mod">
        <pc:chgData name="Aditi Khare" userId="e63c7be9f641bf76" providerId="LiveId" clId="{91F45B68-E70F-4186-A962-1C51FA123501}" dt="2023-10-06T19:45:56.017" v="874" actId="11529"/>
        <pc:sldMkLst>
          <pc:docMk/>
          <pc:sldMk cId="419080966" sldId="295"/>
        </pc:sldMkLst>
        <pc:picChg chg="add mod modCrop">
          <ac:chgData name="Aditi Khare" userId="e63c7be9f641bf76" providerId="LiveId" clId="{91F45B68-E70F-4186-A962-1C51FA123501}" dt="2023-10-06T19:45:39.492" v="872" actId="14100"/>
          <ac:picMkLst>
            <pc:docMk/>
            <pc:sldMk cId="419080966" sldId="295"/>
            <ac:picMk id="2" creationId="{67BB9AEC-5F1E-703E-19AE-EE2500E7FD96}"/>
          </ac:picMkLst>
        </pc:picChg>
        <pc:picChg chg="add mod modCrop">
          <ac:chgData name="Aditi Khare" userId="e63c7be9f641bf76" providerId="LiveId" clId="{91F45B68-E70F-4186-A962-1C51FA123501}" dt="2023-10-06T19:45:44.848" v="873" actId="14100"/>
          <ac:picMkLst>
            <pc:docMk/>
            <pc:sldMk cId="419080966" sldId="295"/>
            <ac:picMk id="3" creationId="{5F742D67-8318-7676-BD67-4214F9AF501D}"/>
          </ac:picMkLst>
        </pc:picChg>
        <pc:cxnChg chg="add">
          <ac:chgData name="Aditi Khare" userId="e63c7be9f641bf76" providerId="LiveId" clId="{91F45B68-E70F-4186-A962-1C51FA123501}" dt="2023-10-06T19:45:56.017" v="874" actId="11529"/>
          <ac:cxnSpMkLst>
            <pc:docMk/>
            <pc:sldMk cId="419080966" sldId="295"/>
            <ac:cxnSpMk id="5" creationId="{F7910CD1-3425-5A54-6202-8DD80BFF1D33}"/>
          </ac:cxnSpMkLst>
        </pc:cxnChg>
      </pc:sldChg>
      <pc:sldChg chg="addSp modSp new mod">
        <pc:chgData name="Aditi Khare" userId="e63c7be9f641bf76" providerId="LiveId" clId="{91F45B68-E70F-4186-A962-1C51FA123501}" dt="2023-10-06T19:24:57.822" v="723" actId="11529"/>
        <pc:sldMkLst>
          <pc:docMk/>
          <pc:sldMk cId="2448224067" sldId="296"/>
        </pc:sldMkLst>
        <pc:picChg chg="add mod modCrop">
          <ac:chgData name="Aditi Khare" userId="e63c7be9f641bf76" providerId="LiveId" clId="{91F45B68-E70F-4186-A962-1C51FA123501}" dt="2023-10-06T19:23:53.682" v="718" actId="14100"/>
          <ac:picMkLst>
            <pc:docMk/>
            <pc:sldMk cId="2448224067" sldId="296"/>
            <ac:picMk id="2" creationId="{69D6E949-097C-1AC5-66C2-26E56EB00850}"/>
          </ac:picMkLst>
        </pc:picChg>
        <pc:picChg chg="add mod modCrop">
          <ac:chgData name="Aditi Khare" userId="e63c7be9f641bf76" providerId="LiveId" clId="{91F45B68-E70F-4186-A962-1C51FA123501}" dt="2023-10-06T19:24:20.113" v="722" actId="14100"/>
          <ac:picMkLst>
            <pc:docMk/>
            <pc:sldMk cId="2448224067" sldId="296"/>
            <ac:picMk id="3" creationId="{D9F0E012-0DA2-DCA3-F4C3-19D6B8055D11}"/>
          </ac:picMkLst>
        </pc:picChg>
        <pc:cxnChg chg="add">
          <ac:chgData name="Aditi Khare" userId="e63c7be9f641bf76" providerId="LiveId" clId="{91F45B68-E70F-4186-A962-1C51FA123501}" dt="2023-10-06T19:24:57.822" v="723" actId="11529"/>
          <ac:cxnSpMkLst>
            <pc:docMk/>
            <pc:sldMk cId="2448224067" sldId="296"/>
            <ac:cxnSpMk id="5" creationId="{7490F098-46F6-86A7-9EC5-BBF7F3A2BC37}"/>
          </ac:cxnSpMkLst>
        </pc:cxnChg>
      </pc:sldChg>
      <pc:sldChg chg="addSp delSp modSp new mod">
        <pc:chgData name="Aditi Khare" userId="e63c7be9f641bf76" providerId="LiveId" clId="{91F45B68-E70F-4186-A962-1C51FA123501}" dt="2023-10-06T19:46:22.625" v="879" actId="1076"/>
        <pc:sldMkLst>
          <pc:docMk/>
          <pc:sldMk cId="3952865674" sldId="297"/>
        </pc:sldMkLst>
        <pc:picChg chg="add mod">
          <ac:chgData name="Aditi Khare" userId="e63c7be9f641bf76" providerId="LiveId" clId="{91F45B68-E70F-4186-A962-1C51FA123501}" dt="2023-10-06T19:46:20.438" v="878" actId="14100"/>
          <ac:picMkLst>
            <pc:docMk/>
            <pc:sldMk cId="3952865674" sldId="297"/>
            <ac:picMk id="2" creationId="{BA8559C5-B332-3277-3910-7CEF7BCA8715}"/>
          </ac:picMkLst>
        </pc:picChg>
        <pc:picChg chg="add mod modCrop">
          <ac:chgData name="Aditi Khare" userId="e63c7be9f641bf76" providerId="LiveId" clId="{91F45B68-E70F-4186-A962-1C51FA123501}" dt="2023-10-06T19:46:22.625" v="879" actId="1076"/>
          <ac:picMkLst>
            <pc:docMk/>
            <pc:sldMk cId="3952865674" sldId="297"/>
            <ac:picMk id="3" creationId="{391E039A-CBE9-286E-E58D-C83C03E97864}"/>
          </ac:picMkLst>
        </pc:picChg>
        <pc:picChg chg="add del mod">
          <ac:chgData name="Aditi Khare" userId="e63c7be9f641bf76" providerId="LiveId" clId="{91F45B68-E70F-4186-A962-1C51FA123501}" dt="2023-10-06T19:26:27.663" v="735"/>
          <ac:picMkLst>
            <pc:docMk/>
            <pc:sldMk cId="3952865674" sldId="297"/>
            <ac:picMk id="6" creationId="{A0F0B613-49AB-B912-04DD-0B6BD3D74B99}"/>
          </ac:picMkLst>
        </pc:picChg>
        <pc:inkChg chg="add del">
          <ac:chgData name="Aditi Khare" userId="e63c7be9f641bf76" providerId="LiveId" clId="{91F45B68-E70F-4186-A962-1C51FA123501}" dt="2023-10-06T19:26:28.250" v="736" actId="9405"/>
          <ac:inkMkLst>
            <pc:docMk/>
            <pc:sldMk cId="3952865674" sldId="297"/>
            <ac:inkMk id="4" creationId="{C9E5FCE8-CA95-C3DA-D786-A77F8F9FAE7C}"/>
          </ac:inkMkLst>
        </pc:inkChg>
      </pc:sldChg>
      <pc:sldChg chg="addSp modSp new mod">
        <pc:chgData name="Aditi Khare" userId="e63c7be9f641bf76" providerId="LiveId" clId="{91F45B68-E70F-4186-A962-1C51FA123501}" dt="2023-10-06T19:28:54.596" v="759" actId="14100"/>
        <pc:sldMkLst>
          <pc:docMk/>
          <pc:sldMk cId="3854355565" sldId="298"/>
        </pc:sldMkLst>
        <pc:spChg chg="add mod">
          <ac:chgData name="Aditi Khare" userId="e63c7be9f641bf76" providerId="LiveId" clId="{91F45B68-E70F-4186-A962-1C51FA123501}" dt="2023-10-06T19:27:40.812" v="750" actId="113"/>
          <ac:spMkLst>
            <pc:docMk/>
            <pc:sldMk cId="3854355565" sldId="298"/>
            <ac:spMk id="2" creationId="{E6443630-6907-EAAD-AD48-6036A20FF90C}"/>
          </ac:spMkLst>
        </pc:spChg>
        <pc:picChg chg="add mod modCrop">
          <ac:chgData name="Aditi Khare" userId="e63c7be9f641bf76" providerId="LiveId" clId="{91F45B68-E70F-4186-A962-1C51FA123501}" dt="2023-10-06T19:28:54.596" v="759" actId="14100"/>
          <ac:picMkLst>
            <pc:docMk/>
            <pc:sldMk cId="3854355565" sldId="298"/>
            <ac:picMk id="4" creationId="{DDE65DAE-118A-EC3B-19C3-CDDF3B44702B}"/>
          </ac:picMkLst>
        </pc:picChg>
      </pc:sldChg>
      <pc:sldChg chg="addSp delSp modSp add mod ord">
        <pc:chgData name="Aditi Khare" userId="e63c7be9f641bf76" providerId="LiveId" clId="{91F45B68-E70F-4186-A962-1C51FA123501}" dt="2023-10-06T19:59:50.925" v="912" actId="14100"/>
        <pc:sldMkLst>
          <pc:docMk/>
          <pc:sldMk cId="1266541016" sldId="299"/>
        </pc:sldMkLst>
        <pc:spChg chg="mod">
          <ac:chgData name="Aditi Khare" userId="e63c7be9f641bf76" providerId="LiveId" clId="{91F45B68-E70F-4186-A962-1C51FA123501}" dt="2023-10-06T19:42:19.354" v="840" actId="14100"/>
          <ac:spMkLst>
            <pc:docMk/>
            <pc:sldMk cId="1266541016" sldId="299"/>
            <ac:spMk id="2" creationId="{29AD0120-80BC-82CF-711D-DB7D1057A154}"/>
          </ac:spMkLst>
        </pc:spChg>
        <pc:spChg chg="mod">
          <ac:chgData name="Aditi Khare" userId="e63c7be9f641bf76" providerId="LiveId" clId="{91F45B68-E70F-4186-A962-1C51FA123501}" dt="2023-10-06T19:42:24.897" v="841" actId="20577"/>
          <ac:spMkLst>
            <pc:docMk/>
            <pc:sldMk cId="1266541016" sldId="299"/>
            <ac:spMk id="3" creationId="{8D80EE02-E3EE-1F11-AA58-4ACBA2753264}"/>
          </ac:spMkLst>
        </pc:spChg>
        <pc:graphicFrameChg chg="add del mod modGraphic">
          <ac:chgData name="Aditi Khare" userId="e63c7be9f641bf76" providerId="LiveId" clId="{91F45B68-E70F-4186-A962-1C51FA123501}" dt="2023-10-06T19:56:45.114" v="899" actId="478"/>
          <ac:graphicFrameMkLst>
            <pc:docMk/>
            <pc:sldMk cId="1266541016" sldId="299"/>
            <ac:graphicFrameMk id="4" creationId="{AC4724DD-19FE-8B2B-02C5-084D47D27B58}"/>
          </ac:graphicFrameMkLst>
        </pc:graphicFrameChg>
        <pc:picChg chg="add mod modCrop">
          <ac:chgData name="Aditi Khare" userId="e63c7be9f641bf76" providerId="LiveId" clId="{91F45B68-E70F-4186-A962-1C51FA123501}" dt="2023-10-06T19:59:50.925" v="912" actId="14100"/>
          <ac:picMkLst>
            <pc:docMk/>
            <pc:sldMk cId="1266541016" sldId="299"/>
            <ac:picMk id="6" creationId="{89F059CC-D311-6EA4-AE6C-A9B25694FCBF}"/>
          </ac:picMkLst>
        </pc:picChg>
      </pc:sldChg>
      <pc:sldChg chg="addSp delSp modSp new del mod">
        <pc:chgData name="Aditi Khare" userId="e63c7be9f641bf76" providerId="LiveId" clId="{91F45B68-E70F-4186-A962-1C51FA123501}" dt="2023-10-06T19:44:21.788" v="860" actId="2696"/>
        <pc:sldMkLst>
          <pc:docMk/>
          <pc:sldMk cId="2363220396" sldId="300"/>
        </pc:sldMkLst>
        <pc:spChg chg="del">
          <ac:chgData name="Aditi Khare" userId="e63c7be9f641bf76" providerId="LiveId" clId="{91F45B68-E70F-4186-A962-1C51FA123501}" dt="2023-10-06T19:43:39.416" v="853"/>
          <ac:spMkLst>
            <pc:docMk/>
            <pc:sldMk cId="2363220396" sldId="300"/>
            <ac:spMk id="3" creationId="{064BC530-1D8C-83D2-309E-7D1B049D86F3}"/>
          </ac:spMkLst>
        </pc:spChg>
        <pc:spChg chg="del">
          <ac:chgData name="Aditi Khare" userId="e63c7be9f641bf76" providerId="LiveId" clId="{91F45B68-E70F-4186-A962-1C51FA123501}" dt="2023-10-06T19:43:54.464" v="854"/>
          <ac:spMkLst>
            <pc:docMk/>
            <pc:sldMk cId="2363220396" sldId="300"/>
            <ac:spMk id="4" creationId="{F23CC342-1AE6-FAF9-0C9D-A953CA8619EB}"/>
          </ac:spMkLst>
        </pc:spChg>
        <pc:picChg chg="add mod">
          <ac:chgData name="Aditi Khare" userId="e63c7be9f641bf76" providerId="LiveId" clId="{91F45B68-E70F-4186-A962-1C51FA123501}" dt="2023-10-06T19:44:15.124" v="859" actId="14100"/>
          <ac:picMkLst>
            <pc:docMk/>
            <pc:sldMk cId="2363220396" sldId="300"/>
            <ac:picMk id="5" creationId="{A9F6ACE9-C24D-F015-6B3E-86C561047448}"/>
          </ac:picMkLst>
        </pc:picChg>
        <pc:picChg chg="add mod">
          <ac:chgData name="Aditi Khare" userId="e63c7be9f641bf76" providerId="LiveId" clId="{91F45B68-E70F-4186-A962-1C51FA123501}" dt="2023-10-06T19:44:11.275" v="858" actId="14100"/>
          <ac:picMkLst>
            <pc:docMk/>
            <pc:sldMk cId="2363220396" sldId="300"/>
            <ac:picMk id="6" creationId="{9C7B7EA1-BDE5-1FC6-5A59-BED5F6241633}"/>
          </ac:picMkLst>
        </pc:picChg>
      </pc:sldChg>
      <pc:sldChg chg="addSp modSp new mod">
        <pc:chgData name="Aditi Khare" userId="e63c7be9f641bf76" providerId="LiveId" clId="{91F45B68-E70F-4186-A962-1C51FA123501}" dt="2023-10-06T20:01:30.494" v="930" actId="14100"/>
        <pc:sldMkLst>
          <pc:docMk/>
          <pc:sldMk cId="4196796354" sldId="300"/>
        </pc:sldMkLst>
        <pc:picChg chg="add mod modCrop">
          <ac:chgData name="Aditi Khare" userId="e63c7be9f641bf76" providerId="LiveId" clId="{91F45B68-E70F-4186-A962-1C51FA123501}" dt="2023-10-06T20:01:30.494" v="930" actId="14100"/>
          <ac:picMkLst>
            <pc:docMk/>
            <pc:sldMk cId="4196796354" sldId="300"/>
            <ac:picMk id="3" creationId="{C108BA7A-DEE3-81E1-7ECD-874BB55807AA}"/>
          </ac:picMkLst>
        </pc:picChg>
      </pc:sldChg>
      <pc:sldChg chg="addSp modSp new mod">
        <pc:chgData name="Aditi Khare" userId="e63c7be9f641bf76" providerId="LiveId" clId="{91F45B68-E70F-4186-A962-1C51FA123501}" dt="2023-10-06T20:02:15.026" v="956" actId="207"/>
        <pc:sldMkLst>
          <pc:docMk/>
          <pc:sldMk cId="2521479015" sldId="301"/>
        </pc:sldMkLst>
        <pc:spChg chg="add mod">
          <ac:chgData name="Aditi Khare" userId="e63c7be9f641bf76" providerId="LiveId" clId="{91F45B68-E70F-4186-A962-1C51FA123501}" dt="2023-10-06T20:02:15.026" v="956" actId="207"/>
          <ac:spMkLst>
            <pc:docMk/>
            <pc:sldMk cId="2521479015" sldId="301"/>
            <ac:spMk id="2" creationId="{F5937729-648E-1F0B-B1FB-BD72E868F2CD}"/>
          </ac:spMkLst>
        </pc:spChg>
      </pc:sldChg>
      <pc:sldChg chg="addSp delSp modSp add mod">
        <pc:chgData name="Aditi Khare" userId="e63c7be9f641bf76" providerId="LiveId" clId="{91F45B68-E70F-4186-A962-1C51FA123501}" dt="2023-10-09T11:42:18.935" v="1429" actId="1076"/>
        <pc:sldMkLst>
          <pc:docMk/>
          <pc:sldMk cId="1545961273" sldId="302"/>
        </pc:sldMkLst>
        <pc:spChg chg="mod">
          <ac:chgData name="Aditi Khare" userId="e63c7be9f641bf76" providerId="LiveId" clId="{91F45B68-E70F-4186-A962-1C51FA123501}" dt="2023-10-09T11:32:41.636" v="1311" actId="20577"/>
          <ac:spMkLst>
            <pc:docMk/>
            <pc:sldMk cId="1545961273" sldId="302"/>
            <ac:spMk id="2" creationId="{29AD0120-80BC-82CF-711D-DB7D1057A154}"/>
          </ac:spMkLst>
        </pc:spChg>
        <pc:spChg chg="del mod">
          <ac:chgData name="Aditi Khare" userId="e63c7be9f641bf76" providerId="LiveId" clId="{91F45B68-E70F-4186-A962-1C51FA123501}" dt="2023-10-09T11:40:20.091" v="1407" actId="12084"/>
          <ac:spMkLst>
            <pc:docMk/>
            <pc:sldMk cId="1545961273" sldId="302"/>
            <ac:spMk id="4" creationId="{E2DFDDA5-9CD3-76E5-DE40-EA4DE53E542D}"/>
          </ac:spMkLst>
        </pc:spChg>
        <pc:graphicFrameChg chg="add mod modGraphic">
          <ac:chgData name="Aditi Khare" userId="e63c7be9f641bf76" providerId="LiveId" clId="{91F45B68-E70F-4186-A962-1C51FA123501}" dt="2023-10-09T11:42:18.935" v="1429" actId="1076"/>
          <ac:graphicFrameMkLst>
            <pc:docMk/>
            <pc:sldMk cId="1545961273" sldId="302"/>
            <ac:graphicFrameMk id="5" creationId="{EC1E05C0-9235-F550-56A0-07563C0281C5}"/>
          </ac:graphicFrameMkLst>
        </pc:graphicFrameChg>
      </pc:sldChg>
      <pc:sldChg chg="addSp delSp modSp add mod">
        <pc:chgData name="Aditi Khare" userId="e63c7be9f641bf76" providerId="LiveId" clId="{91F45B68-E70F-4186-A962-1C51FA123501}" dt="2023-10-09T11:37:39.149" v="1398"/>
        <pc:sldMkLst>
          <pc:docMk/>
          <pc:sldMk cId="2250419542" sldId="303"/>
        </pc:sldMkLst>
        <pc:spChg chg="mod">
          <ac:chgData name="Aditi Khare" userId="e63c7be9f641bf76" providerId="LiveId" clId="{91F45B68-E70F-4186-A962-1C51FA123501}" dt="2023-10-09T11:34:38.245" v="1389" actId="20577"/>
          <ac:spMkLst>
            <pc:docMk/>
            <pc:sldMk cId="2250419542" sldId="303"/>
            <ac:spMk id="2" creationId="{29AD0120-80BC-82CF-711D-DB7D1057A154}"/>
          </ac:spMkLst>
        </pc:spChg>
        <pc:spChg chg="del mod">
          <ac:chgData name="Aditi Khare" userId="e63c7be9f641bf76" providerId="LiveId" clId="{91F45B68-E70F-4186-A962-1C51FA123501}" dt="2023-10-09T11:35:19.953" v="1391" actId="12084"/>
          <ac:spMkLst>
            <pc:docMk/>
            <pc:sldMk cId="2250419542" sldId="303"/>
            <ac:spMk id="4" creationId="{E2DFDDA5-9CD3-76E5-DE40-EA4DE53E542D}"/>
          </ac:spMkLst>
        </pc:spChg>
        <pc:graphicFrameChg chg="add mod">
          <ac:chgData name="Aditi Khare" userId="e63c7be9f641bf76" providerId="LiveId" clId="{91F45B68-E70F-4186-A962-1C51FA123501}" dt="2023-10-09T11:37:39.149" v="1398"/>
          <ac:graphicFrameMkLst>
            <pc:docMk/>
            <pc:sldMk cId="2250419542" sldId="303"/>
            <ac:graphicFrameMk id="5" creationId="{066D8076-4FB2-6754-2441-D6BD649B6F63}"/>
          </ac:graphicFrameMkLst>
        </pc:graphicFrameChg>
      </pc:sldChg>
    </pc:docChg>
  </pc:docChgLst>
</pc:chgInfo>
</file>

<file path=ppt/diagrams/_rels/data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E294A1-D707-431F-B0AE-53D113B3F284}"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IN"/>
        </a:p>
      </dgm:t>
    </dgm:pt>
    <dgm:pt modelId="{93094057-6827-443C-9CCB-3B95428978BF}">
      <dgm:prSet/>
      <dgm:spPr/>
      <dgm:t>
        <a:bodyPr/>
        <a:lstStyle/>
        <a:p>
          <a:r>
            <a:rPr lang="en-IN"/>
            <a:t>The key features of the music player application include:</a:t>
          </a:r>
        </a:p>
      </dgm:t>
    </dgm:pt>
    <dgm:pt modelId="{A00D417C-D317-4E7B-BE5B-E69DE8D3B2E2}" type="parTrans" cxnId="{548DB4D7-A055-4DF5-9C1A-566A860ED485}">
      <dgm:prSet/>
      <dgm:spPr/>
      <dgm:t>
        <a:bodyPr/>
        <a:lstStyle/>
        <a:p>
          <a:endParaRPr lang="en-IN"/>
        </a:p>
      </dgm:t>
    </dgm:pt>
    <dgm:pt modelId="{DCFEE23E-4948-4BCD-9B96-D9965120A3C7}" type="sibTrans" cxnId="{548DB4D7-A055-4DF5-9C1A-566A860ED485}">
      <dgm:prSet/>
      <dgm:spPr/>
      <dgm:t>
        <a:bodyPr/>
        <a:lstStyle/>
        <a:p>
          <a:endParaRPr lang="en-IN"/>
        </a:p>
      </dgm:t>
    </dgm:pt>
    <dgm:pt modelId="{717E9BE7-3F56-4C9F-8C2C-60410EA97157}">
      <dgm:prSet/>
      <dgm:spPr/>
      <dgm:t>
        <a:bodyPr/>
        <a:lstStyle/>
        <a:p>
          <a:r>
            <a:rPr lang="en-IN"/>
            <a:t>Importing the required library modules. </a:t>
          </a:r>
        </a:p>
      </dgm:t>
    </dgm:pt>
    <dgm:pt modelId="{879393E0-BBA2-4F25-AC91-467BFD064E16}" type="parTrans" cxnId="{2276D92B-03EF-4679-AEE3-039CFBBEAC07}">
      <dgm:prSet/>
      <dgm:spPr/>
      <dgm:t>
        <a:bodyPr/>
        <a:lstStyle/>
        <a:p>
          <a:endParaRPr lang="en-IN"/>
        </a:p>
      </dgm:t>
    </dgm:pt>
    <dgm:pt modelId="{FB09C6D5-0395-4E1A-8417-D9CBA63136B4}" type="sibTrans" cxnId="{2276D92B-03EF-4679-AEE3-039CFBBEAC07}">
      <dgm:prSet/>
      <dgm:spPr/>
      <dgm:t>
        <a:bodyPr/>
        <a:lstStyle/>
        <a:p>
          <a:endParaRPr lang="en-IN"/>
        </a:p>
      </dgm:t>
    </dgm:pt>
    <dgm:pt modelId="{219CD031-C3B2-413C-A829-7774521025FC}">
      <dgm:prSet/>
      <dgm:spPr/>
      <dgm:t>
        <a:bodyPr/>
        <a:lstStyle/>
        <a:p>
          <a:r>
            <a:rPr lang="en-IN"/>
            <a:t>Defining the functions of the application </a:t>
          </a:r>
        </a:p>
      </dgm:t>
    </dgm:pt>
    <dgm:pt modelId="{1BC3FF9E-5453-4B87-8084-E32273233802}" type="parTrans" cxnId="{4AAFE86C-BAE9-4ED9-B0F4-0B14587579DF}">
      <dgm:prSet/>
      <dgm:spPr/>
      <dgm:t>
        <a:bodyPr/>
        <a:lstStyle/>
        <a:p>
          <a:endParaRPr lang="en-IN"/>
        </a:p>
      </dgm:t>
    </dgm:pt>
    <dgm:pt modelId="{9FA69D8A-B1C7-42AE-85C7-BE5BD8A0CA9C}" type="sibTrans" cxnId="{4AAFE86C-BAE9-4ED9-B0F4-0B14587579DF}">
      <dgm:prSet/>
      <dgm:spPr/>
      <dgm:t>
        <a:bodyPr/>
        <a:lstStyle/>
        <a:p>
          <a:endParaRPr lang="en-IN"/>
        </a:p>
      </dgm:t>
    </dgm:pt>
    <dgm:pt modelId="{8E1ED8F4-6A4E-499B-9F8A-FB8DD7C34891}">
      <dgm:prSet/>
      <dgm:spPr/>
      <dgm:t>
        <a:bodyPr/>
        <a:lstStyle/>
        <a:p>
          <a:r>
            <a:rPr lang="en-IN"/>
            <a:t>Adding play, pause, next, stop, start, and power buttons to operate. </a:t>
          </a:r>
        </a:p>
      </dgm:t>
    </dgm:pt>
    <dgm:pt modelId="{DAE29684-6FEE-49C8-9712-DE013C8E83C5}" type="parTrans" cxnId="{5B67437F-C593-49A3-87E6-9A144805B01E}">
      <dgm:prSet/>
      <dgm:spPr/>
      <dgm:t>
        <a:bodyPr/>
        <a:lstStyle/>
        <a:p>
          <a:endParaRPr lang="en-IN"/>
        </a:p>
      </dgm:t>
    </dgm:pt>
    <dgm:pt modelId="{C4F869D9-2CCC-431B-8E1D-64926A84CE68}" type="sibTrans" cxnId="{5B67437F-C593-49A3-87E6-9A144805B01E}">
      <dgm:prSet/>
      <dgm:spPr/>
      <dgm:t>
        <a:bodyPr/>
        <a:lstStyle/>
        <a:p>
          <a:endParaRPr lang="en-IN"/>
        </a:p>
      </dgm:t>
    </dgm:pt>
    <dgm:pt modelId="{6E590FB7-BE22-4AA0-B320-FD90DC8C2411}">
      <dgm:prSet/>
      <dgm:spPr/>
      <dgm:t>
        <a:bodyPr/>
        <a:lstStyle/>
        <a:p>
          <a:r>
            <a:rPr lang="en-IN"/>
            <a:t>MP3 music list. </a:t>
          </a:r>
        </a:p>
      </dgm:t>
    </dgm:pt>
    <dgm:pt modelId="{B0FC0B62-F495-4ABB-A4DF-D50BD0FCE858}" type="parTrans" cxnId="{E974F2F6-EFCF-4AF9-9E20-A715FD9BC65E}">
      <dgm:prSet/>
      <dgm:spPr/>
      <dgm:t>
        <a:bodyPr/>
        <a:lstStyle/>
        <a:p>
          <a:endParaRPr lang="en-IN"/>
        </a:p>
      </dgm:t>
    </dgm:pt>
    <dgm:pt modelId="{DCE57B57-A6AE-420E-A014-B1CF16F8C9BE}" type="sibTrans" cxnId="{E974F2F6-EFCF-4AF9-9E20-A715FD9BC65E}">
      <dgm:prSet/>
      <dgm:spPr/>
      <dgm:t>
        <a:bodyPr/>
        <a:lstStyle/>
        <a:p>
          <a:endParaRPr lang="en-IN"/>
        </a:p>
      </dgm:t>
    </dgm:pt>
    <dgm:pt modelId="{AF50BC6A-4BA2-4642-A55B-FF26A4C4E460}">
      <dgm:prSet/>
      <dgm:spPr/>
      <dgm:t>
        <a:bodyPr/>
        <a:lstStyle/>
        <a:p>
          <a:r>
            <a:rPr lang="en-IN"/>
            <a:t>Definition of function. </a:t>
          </a:r>
        </a:p>
      </dgm:t>
    </dgm:pt>
    <dgm:pt modelId="{1EE7FE59-4EC1-444B-B68E-B0BFDDC44DDB}" type="parTrans" cxnId="{A7B7C8D1-EE6E-4445-860D-A9B19F3D3686}">
      <dgm:prSet/>
      <dgm:spPr/>
      <dgm:t>
        <a:bodyPr/>
        <a:lstStyle/>
        <a:p>
          <a:endParaRPr lang="en-IN"/>
        </a:p>
      </dgm:t>
    </dgm:pt>
    <dgm:pt modelId="{BB2DB391-583D-44A6-B8DA-A1E4BA65ACB1}" type="sibTrans" cxnId="{A7B7C8D1-EE6E-4445-860D-A9B19F3D3686}">
      <dgm:prSet/>
      <dgm:spPr/>
      <dgm:t>
        <a:bodyPr/>
        <a:lstStyle/>
        <a:p>
          <a:endParaRPr lang="en-IN"/>
        </a:p>
      </dgm:t>
    </dgm:pt>
    <dgm:pt modelId="{39B26E1A-5E58-4A36-B574-661541550791}">
      <dgm:prSet/>
      <dgm:spPr/>
      <dgm:t>
        <a:bodyPr/>
        <a:lstStyle/>
        <a:p>
          <a:r>
            <a:rPr lang="en-IN"/>
            <a:t>Closing the application.</a:t>
          </a:r>
        </a:p>
      </dgm:t>
    </dgm:pt>
    <dgm:pt modelId="{2079D83D-237B-4D1F-8282-14BDE3964351}" type="parTrans" cxnId="{C3D0D98C-8978-48D8-AD5C-BA7B939FF69A}">
      <dgm:prSet/>
      <dgm:spPr/>
      <dgm:t>
        <a:bodyPr/>
        <a:lstStyle/>
        <a:p>
          <a:endParaRPr lang="en-IN"/>
        </a:p>
      </dgm:t>
    </dgm:pt>
    <dgm:pt modelId="{FEAC6CA4-48F6-4F3B-AFF2-9021F8FE1E4A}" type="sibTrans" cxnId="{C3D0D98C-8978-48D8-AD5C-BA7B939FF69A}">
      <dgm:prSet/>
      <dgm:spPr/>
      <dgm:t>
        <a:bodyPr/>
        <a:lstStyle/>
        <a:p>
          <a:endParaRPr lang="en-IN"/>
        </a:p>
      </dgm:t>
    </dgm:pt>
    <dgm:pt modelId="{4E769C3A-C495-40C8-9352-5069050F6819}">
      <dgm:prSet/>
      <dgm:spPr/>
      <dgm:t>
        <a:bodyPr/>
        <a:lstStyle/>
        <a:p>
          <a:r>
            <a:rPr lang="en-IN"/>
            <a:t>Audio playback</a:t>
          </a:r>
        </a:p>
      </dgm:t>
    </dgm:pt>
    <dgm:pt modelId="{B8A36E68-5AE5-45C0-9371-2AD94F0C6FB9}" type="parTrans" cxnId="{9F67A246-0CF0-4C95-8B98-704060FC948F}">
      <dgm:prSet/>
      <dgm:spPr/>
      <dgm:t>
        <a:bodyPr/>
        <a:lstStyle/>
        <a:p>
          <a:endParaRPr lang="en-IN"/>
        </a:p>
      </dgm:t>
    </dgm:pt>
    <dgm:pt modelId="{E28D6713-1657-4EB1-856A-1E25A7AB1094}" type="sibTrans" cxnId="{9F67A246-0CF0-4C95-8B98-704060FC948F}">
      <dgm:prSet/>
      <dgm:spPr/>
      <dgm:t>
        <a:bodyPr/>
        <a:lstStyle/>
        <a:p>
          <a:endParaRPr lang="en-IN"/>
        </a:p>
      </dgm:t>
    </dgm:pt>
    <dgm:pt modelId="{78D2CD76-66E8-4B46-8FF8-7B44974BF4E0}">
      <dgm:prSet/>
      <dgm:spPr/>
      <dgm:t>
        <a:bodyPr/>
        <a:lstStyle/>
        <a:p>
          <a:r>
            <a:rPr lang="en-IN"/>
            <a:t>Visualizer</a:t>
          </a:r>
        </a:p>
      </dgm:t>
    </dgm:pt>
    <dgm:pt modelId="{239766A0-614E-49F2-BAE8-E885EC59F3F6}" type="parTrans" cxnId="{D3A2A50E-7F45-4C2F-BA85-81943B9AB5FF}">
      <dgm:prSet/>
      <dgm:spPr/>
      <dgm:t>
        <a:bodyPr/>
        <a:lstStyle/>
        <a:p>
          <a:endParaRPr lang="en-IN"/>
        </a:p>
      </dgm:t>
    </dgm:pt>
    <dgm:pt modelId="{5BA86A4D-10C9-4EDA-BAA7-D43BB2853542}" type="sibTrans" cxnId="{D3A2A50E-7F45-4C2F-BA85-81943B9AB5FF}">
      <dgm:prSet/>
      <dgm:spPr/>
      <dgm:t>
        <a:bodyPr/>
        <a:lstStyle/>
        <a:p>
          <a:endParaRPr lang="en-IN"/>
        </a:p>
      </dgm:t>
    </dgm:pt>
    <dgm:pt modelId="{210D740E-6C74-4768-AEE9-8A89C05F0E3A}" type="pres">
      <dgm:prSet presAssocID="{41E294A1-D707-431F-B0AE-53D113B3F284}" presName="Name0" presStyleCnt="0">
        <dgm:presLayoutVars>
          <dgm:dir/>
          <dgm:animLvl val="lvl"/>
          <dgm:resizeHandles val="exact"/>
        </dgm:presLayoutVars>
      </dgm:prSet>
      <dgm:spPr/>
    </dgm:pt>
    <dgm:pt modelId="{D36BE3B7-9395-427C-83DE-ADB86AB378DB}" type="pres">
      <dgm:prSet presAssocID="{93094057-6827-443C-9CCB-3B95428978BF}" presName="composite" presStyleCnt="0"/>
      <dgm:spPr/>
    </dgm:pt>
    <dgm:pt modelId="{D17A9A70-1599-455D-8F21-4BB62E366430}" type="pres">
      <dgm:prSet presAssocID="{93094057-6827-443C-9CCB-3B95428978BF}" presName="parTx" presStyleLbl="alignNode1" presStyleIdx="0" presStyleCnt="1">
        <dgm:presLayoutVars>
          <dgm:chMax val="0"/>
          <dgm:chPref val="0"/>
          <dgm:bulletEnabled val="1"/>
        </dgm:presLayoutVars>
      </dgm:prSet>
      <dgm:spPr/>
    </dgm:pt>
    <dgm:pt modelId="{D76CA7D7-3B2F-4635-B267-442D2432901C}" type="pres">
      <dgm:prSet presAssocID="{93094057-6827-443C-9CCB-3B95428978BF}" presName="desTx" presStyleLbl="alignAccFollowNode1" presStyleIdx="0" presStyleCnt="1">
        <dgm:presLayoutVars>
          <dgm:bulletEnabled val="1"/>
        </dgm:presLayoutVars>
      </dgm:prSet>
      <dgm:spPr/>
    </dgm:pt>
  </dgm:ptLst>
  <dgm:cxnLst>
    <dgm:cxn modelId="{9A247802-E1CA-4552-AB80-37E5E7236FC7}" type="presOf" srcId="{93094057-6827-443C-9CCB-3B95428978BF}" destId="{D17A9A70-1599-455D-8F21-4BB62E366430}" srcOrd="0" destOrd="0" presId="urn:microsoft.com/office/officeart/2005/8/layout/hList1"/>
    <dgm:cxn modelId="{8DE36809-6AED-475D-BCFB-52CC0725996A}" type="presOf" srcId="{41E294A1-D707-431F-B0AE-53D113B3F284}" destId="{210D740E-6C74-4768-AEE9-8A89C05F0E3A}" srcOrd="0" destOrd="0" presId="urn:microsoft.com/office/officeart/2005/8/layout/hList1"/>
    <dgm:cxn modelId="{31FC950B-D4FC-4286-89A2-10B9BB483B23}" type="presOf" srcId="{219CD031-C3B2-413C-A829-7774521025FC}" destId="{D76CA7D7-3B2F-4635-B267-442D2432901C}" srcOrd="0" destOrd="1" presId="urn:microsoft.com/office/officeart/2005/8/layout/hList1"/>
    <dgm:cxn modelId="{D3A2A50E-7F45-4C2F-BA85-81943B9AB5FF}" srcId="{93094057-6827-443C-9CCB-3B95428978BF}" destId="{78D2CD76-66E8-4B46-8FF8-7B44974BF4E0}" srcOrd="7" destOrd="0" parTransId="{239766A0-614E-49F2-BAE8-E885EC59F3F6}" sibTransId="{5BA86A4D-10C9-4EDA-BAA7-D43BB2853542}"/>
    <dgm:cxn modelId="{41E87F14-C8AA-4D6F-82BA-C9B70E93548B}" type="presOf" srcId="{78D2CD76-66E8-4B46-8FF8-7B44974BF4E0}" destId="{D76CA7D7-3B2F-4635-B267-442D2432901C}" srcOrd="0" destOrd="7" presId="urn:microsoft.com/office/officeart/2005/8/layout/hList1"/>
    <dgm:cxn modelId="{2276D92B-03EF-4679-AEE3-039CFBBEAC07}" srcId="{93094057-6827-443C-9CCB-3B95428978BF}" destId="{717E9BE7-3F56-4C9F-8C2C-60410EA97157}" srcOrd="0" destOrd="0" parTransId="{879393E0-BBA2-4F25-AC91-467BFD064E16}" sibTransId="{FB09C6D5-0395-4E1A-8417-D9CBA63136B4}"/>
    <dgm:cxn modelId="{9F67A246-0CF0-4C95-8B98-704060FC948F}" srcId="{93094057-6827-443C-9CCB-3B95428978BF}" destId="{4E769C3A-C495-40C8-9352-5069050F6819}" srcOrd="6" destOrd="0" parTransId="{B8A36E68-5AE5-45C0-9371-2AD94F0C6FB9}" sibTransId="{E28D6713-1657-4EB1-856A-1E25A7AB1094}"/>
    <dgm:cxn modelId="{4AAFE86C-BAE9-4ED9-B0F4-0B14587579DF}" srcId="{93094057-6827-443C-9CCB-3B95428978BF}" destId="{219CD031-C3B2-413C-A829-7774521025FC}" srcOrd="1" destOrd="0" parTransId="{1BC3FF9E-5453-4B87-8084-E32273233802}" sibTransId="{9FA69D8A-B1C7-42AE-85C7-BE5BD8A0CA9C}"/>
    <dgm:cxn modelId="{9E4F6E6D-2195-4B84-8266-24DBA5AFD3FA}" type="presOf" srcId="{4E769C3A-C495-40C8-9352-5069050F6819}" destId="{D76CA7D7-3B2F-4635-B267-442D2432901C}" srcOrd="0" destOrd="6" presId="urn:microsoft.com/office/officeart/2005/8/layout/hList1"/>
    <dgm:cxn modelId="{69AA7255-86A0-43A3-BF07-D6A2D06B543A}" type="presOf" srcId="{39B26E1A-5E58-4A36-B574-661541550791}" destId="{D76CA7D7-3B2F-4635-B267-442D2432901C}" srcOrd="0" destOrd="5" presId="urn:microsoft.com/office/officeart/2005/8/layout/hList1"/>
    <dgm:cxn modelId="{5B67437F-C593-49A3-87E6-9A144805B01E}" srcId="{93094057-6827-443C-9CCB-3B95428978BF}" destId="{8E1ED8F4-6A4E-499B-9F8A-FB8DD7C34891}" srcOrd="2" destOrd="0" parTransId="{DAE29684-6FEE-49C8-9712-DE013C8E83C5}" sibTransId="{C4F869D9-2CCC-431B-8E1D-64926A84CE68}"/>
    <dgm:cxn modelId="{C3D0D98C-8978-48D8-AD5C-BA7B939FF69A}" srcId="{93094057-6827-443C-9CCB-3B95428978BF}" destId="{39B26E1A-5E58-4A36-B574-661541550791}" srcOrd="5" destOrd="0" parTransId="{2079D83D-237B-4D1F-8282-14BDE3964351}" sibTransId="{FEAC6CA4-48F6-4F3B-AFF2-9021F8FE1E4A}"/>
    <dgm:cxn modelId="{A7A6D8BC-6B86-440F-AAF5-D8B902355AFC}" type="presOf" srcId="{717E9BE7-3F56-4C9F-8C2C-60410EA97157}" destId="{D76CA7D7-3B2F-4635-B267-442D2432901C}" srcOrd="0" destOrd="0" presId="urn:microsoft.com/office/officeart/2005/8/layout/hList1"/>
    <dgm:cxn modelId="{581BBFC4-30EA-416C-B8FB-53042D0AD930}" type="presOf" srcId="{8E1ED8F4-6A4E-499B-9F8A-FB8DD7C34891}" destId="{D76CA7D7-3B2F-4635-B267-442D2432901C}" srcOrd="0" destOrd="2" presId="urn:microsoft.com/office/officeart/2005/8/layout/hList1"/>
    <dgm:cxn modelId="{A7B7C8D1-EE6E-4445-860D-A9B19F3D3686}" srcId="{93094057-6827-443C-9CCB-3B95428978BF}" destId="{AF50BC6A-4BA2-4642-A55B-FF26A4C4E460}" srcOrd="4" destOrd="0" parTransId="{1EE7FE59-4EC1-444B-B68E-B0BFDDC44DDB}" sibTransId="{BB2DB391-583D-44A6-B8DA-A1E4BA65ACB1}"/>
    <dgm:cxn modelId="{548DB4D7-A055-4DF5-9C1A-566A860ED485}" srcId="{41E294A1-D707-431F-B0AE-53D113B3F284}" destId="{93094057-6827-443C-9CCB-3B95428978BF}" srcOrd="0" destOrd="0" parTransId="{A00D417C-D317-4E7B-BE5B-E69DE8D3B2E2}" sibTransId="{DCFEE23E-4948-4BCD-9B96-D9965120A3C7}"/>
    <dgm:cxn modelId="{9E4E2FE9-AD7D-442B-AFB5-2E30C22FFB03}" type="presOf" srcId="{6E590FB7-BE22-4AA0-B320-FD90DC8C2411}" destId="{D76CA7D7-3B2F-4635-B267-442D2432901C}" srcOrd="0" destOrd="3" presId="urn:microsoft.com/office/officeart/2005/8/layout/hList1"/>
    <dgm:cxn modelId="{B2FC38F4-DC69-4CE6-A3B1-6AD302F00114}" type="presOf" srcId="{AF50BC6A-4BA2-4642-A55B-FF26A4C4E460}" destId="{D76CA7D7-3B2F-4635-B267-442D2432901C}" srcOrd="0" destOrd="4" presId="urn:microsoft.com/office/officeart/2005/8/layout/hList1"/>
    <dgm:cxn modelId="{E974F2F6-EFCF-4AF9-9E20-A715FD9BC65E}" srcId="{93094057-6827-443C-9CCB-3B95428978BF}" destId="{6E590FB7-BE22-4AA0-B320-FD90DC8C2411}" srcOrd="3" destOrd="0" parTransId="{B0FC0B62-F495-4ABB-A4DF-D50BD0FCE858}" sibTransId="{DCE57B57-A6AE-420E-A014-B1CF16F8C9BE}"/>
    <dgm:cxn modelId="{115DEADC-20F5-47E1-BE0C-2F906BE35B05}" type="presParOf" srcId="{210D740E-6C74-4768-AEE9-8A89C05F0E3A}" destId="{D36BE3B7-9395-427C-83DE-ADB86AB378DB}" srcOrd="0" destOrd="0" presId="urn:microsoft.com/office/officeart/2005/8/layout/hList1"/>
    <dgm:cxn modelId="{C88D02E9-AC60-4FF2-8EFC-0B540A712D96}" type="presParOf" srcId="{D36BE3B7-9395-427C-83DE-ADB86AB378DB}" destId="{D17A9A70-1599-455D-8F21-4BB62E366430}" srcOrd="0" destOrd="0" presId="urn:microsoft.com/office/officeart/2005/8/layout/hList1"/>
    <dgm:cxn modelId="{DB7EEC9D-AC7D-415B-9863-9D29B421053E}" type="presParOf" srcId="{D36BE3B7-9395-427C-83DE-ADB86AB378DB}" destId="{D76CA7D7-3B2F-4635-B267-442D2432901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9C450B-8399-465B-8511-9445A17407B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3BCF14A9-0126-4C68-A1FD-FBC90170E7BC}">
      <dgm:prSet custT="1"/>
      <dgm:spPr/>
      <dgm:t>
        <a:bodyPr/>
        <a:lstStyle/>
        <a:p>
          <a:r>
            <a:rPr lang="en-IN" sz="2000" u="none" dirty="0"/>
            <a:t>1. User Interfaces</a:t>
          </a:r>
        </a:p>
      </dgm:t>
    </dgm:pt>
    <dgm:pt modelId="{B3986964-A48E-46E6-AF3C-CD42778D0092}" type="parTrans" cxnId="{62ECE6FE-296C-4E4E-B53D-2046676E4AA3}">
      <dgm:prSet/>
      <dgm:spPr/>
      <dgm:t>
        <a:bodyPr/>
        <a:lstStyle/>
        <a:p>
          <a:endParaRPr lang="en-IN"/>
        </a:p>
      </dgm:t>
    </dgm:pt>
    <dgm:pt modelId="{BC0DFA5F-4FCD-477F-A668-7BBF83420E67}" type="sibTrans" cxnId="{62ECE6FE-296C-4E4E-B53D-2046676E4AA3}">
      <dgm:prSet/>
      <dgm:spPr/>
      <dgm:t>
        <a:bodyPr/>
        <a:lstStyle/>
        <a:p>
          <a:endParaRPr lang="en-IN"/>
        </a:p>
      </dgm:t>
    </dgm:pt>
    <dgm:pt modelId="{1DCBB8FD-7670-4030-AD3D-54161CC2A40F}">
      <dgm:prSet/>
      <dgm:spPr/>
      <dgm:t>
        <a:bodyPr/>
        <a:lstStyle/>
        <a:p>
          <a:r>
            <a:rPr lang="en-IN" dirty="0"/>
            <a:t>The application will have a graphical user interface (GUI) designed for Windows, featuring menus, buttons, playlist views, and playback controls.</a:t>
          </a:r>
        </a:p>
      </dgm:t>
    </dgm:pt>
    <dgm:pt modelId="{DE5119F6-B203-4FB8-84A4-FF8C5276A95E}" type="parTrans" cxnId="{E8163D57-100C-4589-9ACF-0C509250E5BF}">
      <dgm:prSet/>
      <dgm:spPr/>
      <dgm:t>
        <a:bodyPr/>
        <a:lstStyle/>
        <a:p>
          <a:endParaRPr lang="en-IN"/>
        </a:p>
      </dgm:t>
    </dgm:pt>
    <dgm:pt modelId="{F57AEC73-DF3B-4745-8B3E-CC1C5C443996}" type="sibTrans" cxnId="{E8163D57-100C-4589-9ACF-0C509250E5BF}">
      <dgm:prSet/>
      <dgm:spPr/>
      <dgm:t>
        <a:bodyPr/>
        <a:lstStyle/>
        <a:p>
          <a:endParaRPr lang="en-IN"/>
        </a:p>
      </dgm:t>
    </dgm:pt>
    <dgm:pt modelId="{75F78271-93BF-451D-81A5-4FB8D8ACDFCC}">
      <dgm:prSet custT="1"/>
      <dgm:spPr/>
      <dgm:t>
        <a:bodyPr/>
        <a:lstStyle/>
        <a:p>
          <a:r>
            <a:rPr lang="en-IN" sz="2000" u="none" dirty="0"/>
            <a:t>2. Hardware Interfaces</a:t>
          </a:r>
        </a:p>
      </dgm:t>
    </dgm:pt>
    <dgm:pt modelId="{D21EFBD5-E430-438C-9663-1E09F90D8BAB}" type="parTrans" cxnId="{156FA1FB-B476-4BDF-A521-9ECA6D8EA2B3}">
      <dgm:prSet/>
      <dgm:spPr/>
      <dgm:t>
        <a:bodyPr/>
        <a:lstStyle/>
        <a:p>
          <a:endParaRPr lang="en-IN"/>
        </a:p>
      </dgm:t>
    </dgm:pt>
    <dgm:pt modelId="{60CBDD65-8AEA-4596-82E0-E779C750FDA3}" type="sibTrans" cxnId="{156FA1FB-B476-4BDF-A521-9ECA6D8EA2B3}">
      <dgm:prSet/>
      <dgm:spPr/>
      <dgm:t>
        <a:bodyPr/>
        <a:lstStyle/>
        <a:p>
          <a:endParaRPr lang="en-IN"/>
        </a:p>
      </dgm:t>
    </dgm:pt>
    <dgm:pt modelId="{409A375D-5C86-4AF0-A841-EDD93B959C9E}">
      <dgm:prSet/>
      <dgm:spPr/>
      <dgm:t>
        <a:bodyPr/>
        <a:lstStyle/>
        <a:p>
          <a:r>
            <a:rPr lang="en-IN" dirty="0"/>
            <a:t>The application will utilize standard audio output and input interfaces available on Windows computers.</a:t>
          </a:r>
        </a:p>
      </dgm:t>
    </dgm:pt>
    <dgm:pt modelId="{5409DEAD-66EC-4F90-BDB1-20088C16FFB7}" type="parTrans" cxnId="{FA47FA38-B1C2-4988-8F7E-F6919A8BAC03}">
      <dgm:prSet/>
      <dgm:spPr/>
      <dgm:t>
        <a:bodyPr/>
        <a:lstStyle/>
        <a:p>
          <a:endParaRPr lang="en-IN"/>
        </a:p>
      </dgm:t>
    </dgm:pt>
    <dgm:pt modelId="{6216767E-1939-4C38-975D-42FE5C083333}" type="sibTrans" cxnId="{FA47FA38-B1C2-4988-8F7E-F6919A8BAC03}">
      <dgm:prSet/>
      <dgm:spPr/>
      <dgm:t>
        <a:bodyPr/>
        <a:lstStyle/>
        <a:p>
          <a:endParaRPr lang="en-IN"/>
        </a:p>
      </dgm:t>
    </dgm:pt>
    <dgm:pt modelId="{E9565B33-BD05-4DD3-AA41-A143EDDD434F}">
      <dgm:prSet custT="1"/>
      <dgm:spPr/>
      <dgm:t>
        <a:bodyPr/>
        <a:lstStyle/>
        <a:p>
          <a:r>
            <a:rPr lang="en-IN" sz="2000" u="none" dirty="0"/>
            <a:t>3. Software Interfaces</a:t>
          </a:r>
        </a:p>
      </dgm:t>
    </dgm:pt>
    <dgm:pt modelId="{7AD2EEE5-5B26-4B91-B9A8-DAD1C75F4E98}" type="parTrans" cxnId="{4027D3C0-0980-4AF4-83B4-9048009ED557}">
      <dgm:prSet/>
      <dgm:spPr/>
      <dgm:t>
        <a:bodyPr/>
        <a:lstStyle/>
        <a:p>
          <a:endParaRPr lang="en-IN"/>
        </a:p>
      </dgm:t>
    </dgm:pt>
    <dgm:pt modelId="{5372CEB2-259A-41DA-A1F3-D08639E56B75}" type="sibTrans" cxnId="{4027D3C0-0980-4AF4-83B4-9048009ED557}">
      <dgm:prSet/>
      <dgm:spPr/>
      <dgm:t>
        <a:bodyPr/>
        <a:lstStyle/>
        <a:p>
          <a:endParaRPr lang="en-IN"/>
        </a:p>
      </dgm:t>
    </dgm:pt>
    <dgm:pt modelId="{E05A37F5-408A-4DD0-9571-35AB8D34E154}">
      <dgm:prSet/>
      <dgm:spPr/>
      <dgm:t>
        <a:bodyPr/>
        <a:lstStyle/>
        <a:p>
          <a:r>
            <a:rPr lang="en-IN"/>
            <a:t>The application will interact with the Windows operating system to access music files.</a:t>
          </a:r>
        </a:p>
      </dgm:t>
    </dgm:pt>
    <dgm:pt modelId="{A4870096-9CD6-4119-9D62-193C1821B805}" type="parTrans" cxnId="{BD7DC501-809F-499B-A4DE-029AFE097B06}">
      <dgm:prSet/>
      <dgm:spPr/>
      <dgm:t>
        <a:bodyPr/>
        <a:lstStyle/>
        <a:p>
          <a:endParaRPr lang="en-IN"/>
        </a:p>
      </dgm:t>
    </dgm:pt>
    <dgm:pt modelId="{853D5D37-D5CD-4C4D-A7A0-11FB3F122FF7}" type="sibTrans" cxnId="{BD7DC501-809F-499B-A4DE-029AFE097B06}">
      <dgm:prSet/>
      <dgm:spPr/>
      <dgm:t>
        <a:bodyPr/>
        <a:lstStyle/>
        <a:p>
          <a:endParaRPr lang="en-IN"/>
        </a:p>
      </dgm:t>
    </dgm:pt>
    <dgm:pt modelId="{20F058B6-AD6E-41D6-B7B5-30FB8741FC3A}">
      <dgm:prSet/>
      <dgm:spPr/>
      <dgm:t>
        <a:bodyPr/>
        <a:lstStyle/>
        <a:p>
          <a:r>
            <a:rPr lang="en-IN"/>
            <a:t>Python libraries for audio playback and GUI development will be used.</a:t>
          </a:r>
        </a:p>
      </dgm:t>
    </dgm:pt>
    <dgm:pt modelId="{9910F77F-6557-49FE-83E4-BB0484C19247}" type="parTrans" cxnId="{F33DD553-D5A9-4764-BA11-9F81ED16AF26}">
      <dgm:prSet/>
      <dgm:spPr/>
      <dgm:t>
        <a:bodyPr/>
        <a:lstStyle/>
        <a:p>
          <a:endParaRPr lang="en-IN"/>
        </a:p>
      </dgm:t>
    </dgm:pt>
    <dgm:pt modelId="{2CA1DB68-6451-488D-AFD5-268F0C0863FA}" type="sibTrans" cxnId="{F33DD553-D5A9-4764-BA11-9F81ED16AF26}">
      <dgm:prSet/>
      <dgm:spPr/>
      <dgm:t>
        <a:bodyPr/>
        <a:lstStyle/>
        <a:p>
          <a:endParaRPr lang="en-IN"/>
        </a:p>
      </dgm:t>
    </dgm:pt>
    <dgm:pt modelId="{F90657C7-0C33-4BBF-A8A8-5FF6C66BF8CB}">
      <dgm:prSet custT="1"/>
      <dgm:spPr/>
      <dgm:t>
        <a:bodyPr/>
        <a:lstStyle/>
        <a:p>
          <a:r>
            <a:rPr lang="en-IN" sz="2000" u="none" dirty="0"/>
            <a:t>4. Communications Interfaces</a:t>
          </a:r>
        </a:p>
      </dgm:t>
    </dgm:pt>
    <dgm:pt modelId="{8B221329-BE89-4308-9399-67B2A6DDB39E}" type="parTrans" cxnId="{1DD4A770-5179-4C62-BC69-8119171FFE60}">
      <dgm:prSet/>
      <dgm:spPr/>
      <dgm:t>
        <a:bodyPr/>
        <a:lstStyle/>
        <a:p>
          <a:endParaRPr lang="en-IN"/>
        </a:p>
      </dgm:t>
    </dgm:pt>
    <dgm:pt modelId="{6C4C4074-F70D-4095-9B95-017166546D28}" type="sibTrans" cxnId="{1DD4A770-5179-4C62-BC69-8119171FFE60}">
      <dgm:prSet/>
      <dgm:spPr/>
      <dgm:t>
        <a:bodyPr/>
        <a:lstStyle/>
        <a:p>
          <a:endParaRPr lang="en-IN"/>
        </a:p>
      </dgm:t>
    </dgm:pt>
    <dgm:pt modelId="{2C9973D7-1C0E-4630-BA75-F5BD2F49B4C9}">
      <dgm:prSet/>
      <dgm:spPr/>
      <dgm:t>
        <a:bodyPr/>
        <a:lstStyle/>
        <a:p>
          <a:r>
            <a:rPr lang="en-IN"/>
            <a:t>No external communication interfaces are required.</a:t>
          </a:r>
        </a:p>
      </dgm:t>
    </dgm:pt>
    <dgm:pt modelId="{5BD7BEEC-6F26-404A-8C97-411926320413}" type="parTrans" cxnId="{5D92378E-5D4C-4D93-AF03-39439189DA79}">
      <dgm:prSet/>
      <dgm:spPr/>
      <dgm:t>
        <a:bodyPr/>
        <a:lstStyle/>
        <a:p>
          <a:endParaRPr lang="en-IN"/>
        </a:p>
      </dgm:t>
    </dgm:pt>
    <dgm:pt modelId="{AC4C1755-63CE-4CFB-8B9E-C5A77FB53981}" type="sibTrans" cxnId="{5D92378E-5D4C-4D93-AF03-39439189DA79}">
      <dgm:prSet/>
      <dgm:spPr/>
      <dgm:t>
        <a:bodyPr/>
        <a:lstStyle/>
        <a:p>
          <a:endParaRPr lang="en-IN"/>
        </a:p>
      </dgm:t>
    </dgm:pt>
    <dgm:pt modelId="{11CA89E6-B606-4811-B349-BF63085B927F}" type="pres">
      <dgm:prSet presAssocID="{FA9C450B-8399-465B-8511-9445A17407B8}" presName="Name0" presStyleCnt="0">
        <dgm:presLayoutVars>
          <dgm:dir/>
          <dgm:animLvl val="lvl"/>
          <dgm:resizeHandles val="exact"/>
        </dgm:presLayoutVars>
      </dgm:prSet>
      <dgm:spPr/>
    </dgm:pt>
    <dgm:pt modelId="{69FBF16C-D1EB-4DC7-A395-D6FCAD940A38}" type="pres">
      <dgm:prSet presAssocID="{3BCF14A9-0126-4C68-A1FD-FBC90170E7BC}" presName="linNode" presStyleCnt="0"/>
      <dgm:spPr/>
    </dgm:pt>
    <dgm:pt modelId="{C5BAD144-736A-4F69-A546-B6220F363005}" type="pres">
      <dgm:prSet presAssocID="{3BCF14A9-0126-4C68-A1FD-FBC90170E7BC}" presName="parentText" presStyleLbl="node1" presStyleIdx="0" presStyleCnt="4" custScaleY="42851">
        <dgm:presLayoutVars>
          <dgm:chMax val="1"/>
          <dgm:bulletEnabled val="1"/>
        </dgm:presLayoutVars>
      </dgm:prSet>
      <dgm:spPr/>
    </dgm:pt>
    <dgm:pt modelId="{A157B08F-7AAE-42A1-A5BF-ADF04EED5BB5}" type="pres">
      <dgm:prSet presAssocID="{3BCF14A9-0126-4C68-A1FD-FBC90170E7BC}" presName="descendantText" presStyleLbl="alignAccFollowNode1" presStyleIdx="0" presStyleCnt="4" custLinFactNeighborX="5870" custLinFactNeighborY="4961">
        <dgm:presLayoutVars>
          <dgm:bulletEnabled val="1"/>
        </dgm:presLayoutVars>
      </dgm:prSet>
      <dgm:spPr/>
    </dgm:pt>
    <dgm:pt modelId="{D645D067-C3E0-4957-AC9B-BADDF98A63A4}" type="pres">
      <dgm:prSet presAssocID="{BC0DFA5F-4FCD-477F-A668-7BBF83420E67}" presName="sp" presStyleCnt="0"/>
      <dgm:spPr/>
    </dgm:pt>
    <dgm:pt modelId="{31F14F6C-D1CF-4AE2-9031-DE3B8282297C}" type="pres">
      <dgm:prSet presAssocID="{75F78271-93BF-451D-81A5-4FB8D8ACDFCC}" presName="linNode" presStyleCnt="0"/>
      <dgm:spPr/>
    </dgm:pt>
    <dgm:pt modelId="{E10B0525-0390-460F-8ECC-B5714887E4EE}" type="pres">
      <dgm:prSet presAssocID="{75F78271-93BF-451D-81A5-4FB8D8ACDFCC}" presName="parentText" presStyleLbl="node1" presStyleIdx="1" presStyleCnt="4" custScaleY="45426">
        <dgm:presLayoutVars>
          <dgm:chMax val="1"/>
          <dgm:bulletEnabled val="1"/>
        </dgm:presLayoutVars>
      </dgm:prSet>
      <dgm:spPr/>
    </dgm:pt>
    <dgm:pt modelId="{B9648628-E895-4D1C-8179-5F631F2333FE}" type="pres">
      <dgm:prSet presAssocID="{75F78271-93BF-451D-81A5-4FB8D8ACDFCC}" presName="descendantText" presStyleLbl="alignAccFollowNode1" presStyleIdx="1" presStyleCnt="4">
        <dgm:presLayoutVars>
          <dgm:bulletEnabled val="1"/>
        </dgm:presLayoutVars>
      </dgm:prSet>
      <dgm:spPr/>
    </dgm:pt>
    <dgm:pt modelId="{D3290661-A20F-4F12-B4A3-644E54D422CE}" type="pres">
      <dgm:prSet presAssocID="{60CBDD65-8AEA-4596-82E0-E779C750FDA3}" presName="sp" presStyleCnt="0"/>
      <dgm:spPr/>
    </dgm:pt>
    <dgm:pt modelId="{58CACF26-8166-4348-92F8-EC431E5110EC}" type="pres">
      <dgm:prSet presAssocID="{E9565B33-BD05-4DD3-AA41-A143EDDD434F}" presName="linNode" presStyleCnt="0"/>
      <dgm:spPr/>
    </dgm:pt>
    <dgm:pt modelId="{0342D736-209B-43EF-ADE0-1D9D442E2255}" type="pres">
      <dgm:prSet presAssocID="{E9565B33-BD05-4DD3-AA41-A143EDDD434F}" presName="parentText" presStyleLbl="node1" presStyleIdx="2" presStyleCnt="4" custScaleY="44591">
        <dgm:presLayoutVars>
          <dgm:chMax val="1"/>
          <dgm:bulletEnabled val="1"/>
        </dgm:presLayoutVars>
      </dgm:prSet>
      <dgm:spPr/>
    </dgm:pt>
    <dgm:pt modelId="{F23F52F5-A454-4CAB-87AF-6421085A53ED}" type="pres">
      <dgm:prSet presAssocID="{E9565B33-BD05-4DD3-AA41-A143EDDD434F}" presName="descendantText" presStyleLbl="alignAccFollowNode1" presStyleIdx="2" presStyleCnt="4">
        <dgm:presLayoutVars>
          <dgm:bulletEnabled val="1"/>
        </dgm:presLayoutVars>
      </dgm:prSet>
      <dgm:spPr/>
    </dgm:pt>
    <dgm:pt modelId="{823B7B71-3124-4DB3-9761-6CA8D30CA66B}" type="pres">
      <dgm:prSet presAssocID="{5372CEB2-259A-41DA-A1F3-D08639E56B75}" presName="sp" presStyleCnt="0"/>
      <dgm:spPr/>
    </dgm:pt>
    <dgm:pt modelId="{51CA048C-505C-4B29-AB2C-34734F6F1489}" type="pres">
      <dgm:prSet presAssocID="{F90657C7-0C33-4BBF-A8A8-5FF6C66BF8CB}" presName="linNode" presStyleCnt="0"/>
      <dgm:spPr/>
    </dgm:pt>
    <dgm:pt modelId="{16E2DF30-B192-4C03-91B8-0339940AD1A9}" type="pres">
      <dgm:prSet presAssocID="{F90657C7-0C33-4BBF-A8A8-5FF6C66BF8CB}" presName="parentText" presStyleLbl="node1" presStyleIdx="3" presStyleCnt="4" custScaleY="54444">
        <dgm:presLayoutVars>
          <dgm:chMax val="1"/>
          <dgm:bulletEnabled val="1"/>
        </dgm:presLayoutVars>
      </dgm:prSet>
      <dgm:spPr/>
    </dgm:pt>
    <dgm:pt modelId="{FF63B1D2-75A4-4EB8-90E9-8291722A9106}" type="pres">
      <dgm:prSet presAssocID="{F90657C7-0C33-4BBF-A8A8-5FF6C66BF8CB}" presName="descendantText" presStyleLbl="alignAccFollowNode1" presStyleIdx="3" presStyleCnt="4">
        <dgm:presLayoutVars>
          <dgm:bulletEnabled val="1"/>
        </dgm:presLayoutVars>
      </dgm:prSet>
      <dgm:spPr/>
    </dgm:pt>
  </dgm:ptLst>
  <dgm:cxnLst>
    <dgm:cxn modelId="{BD7DC501-809F-499B-A4DE-029AFE097B06}" srcId="{E9565B33-BD05-4DD3-AA41-A143EDDD434F}" destId="{E05A37F5-408A-4DD0-9571-35AB8D34E154}" srcOrd="0" destOrd="0" parTransId="{A4870096-9CD6-4119-9D62-193C1821B805}" sibTransId="{853D5D37-D5CD-4C4D-A7A0-11FB3F122FF7}"/>
    <dgm:cxn modelId="{28051604-E254-4F07-A016-4D7742BA702B}" type="presOf" srcId="{2C9973D7-1C0E-4630-BA75-F5BD2F49B4C9}" destId="{FF63B1D2-75A4-4EB8-90E9-8291722A9106}" srcOrd="0" destOrd="0" presId="urn:microsoft.com/office/officeart/2005/8/layout/vList5"/>
    <dgm:cxn modelId="{C708830C-8979-445D-94A6-C4E5AE18F401}" type="presOf" srcId="{FA9C450B-8399-465B-8511-9445A17407B8}" destId="{11CA89E6-B606-4811-B349-BF63085B927F}" srcOrd="0" destOrd="0" presId="urn:microsoft.com/office/officeart/2005/8/layout/vList5"/>
    <dgm:cxn modelId="{BCCC4B2C-EA8C-4E30-A375-78288DCEB912}" type="presOf" srcId="{E9565B33-BD05-4DD3-AA41-A143EDDD434F}" destId="{0342D736-209B-43EF-ADE0-1D9D442E2255}" srcOrd="0" destOrd="0" presId="urn:microsoft.com/office/officeart/2005/8/layout/vList5"/>
    <dgm:cxn modelId="{FA47FA38-B1C2-4988-8F7E-F6919A8BAC03}" srcId="{75F78271-93BF-451D-81A5-4FB8D8ACDFCC}" destId="{409A375D-5C86-4AF0-A841-EDD93B959C9E}" srcOrd="0" destOrd="0" parTransId="{5409DEAD-66EC-4F90-BDB1-20088C16FFB7}" sibTransId="{6216767E-1939-4C38-975D-42FE5C083333}"/>
    <dgm:cxn modelId="{B009FE5B-5AB9-4B7F-9679-8243F02644DD}" type="presOf" srcId="{E05A37F5-408A-4DD0-9571-35AB8D34E154}" destId="{F23F52F5-A454-4CAB-87AF-6421085A53ED}" srcOrd="0" destOrd="0" presId="urn:microsoft.com/office/officeart/2005/8/layout/vList5"/>
    <dgm:cxn modelId="{A1CB5E41-9DFB-4151-8300-57080A261A98}" type="presOf" srcId="{1DCBB8FD-7670-4030-AD3D-54161CC2A40F}" destId="{A157B08F-7AAE-42A1-A5BF-ADF04EED5BB5}" srcOrd="0" destOrd="0" presId="urn:microsoft.com/office/officeart/2005/8/layout/vList5"/>
    <dgm:cxn modelId="{658F9161-CD63-4D66-B022-D3A78362FB1F}" type="presOf" srcId="{20F058B6-AD6E-41D6-B7B5-30FB8741FC3A}" destId="{F23F52F5-A454-4CAB-87AF-6421085A53ED}" srcOrd="0" destOrd="1" presId="urn:microsoft.com/office/officeart/2005/8/layout/vList5"/>
    <dgm:cxn modelId="{1DD4A770-5179-4C62-BC69-8119171FFE60}" srcId="{FA9C450B-8399-465B-8511-9445A17407B8}" destId="{F90657C7-0C33-4BBF-A8A8-5FF6C66BF8CB}" srcOrd="3" destOrd="0" parTransId="{8B221329-BE89-4308-9399-67B2A6DDB39E}" sibTransId="{6C4C4074-F70D-4095-9B95-017166546D28}"/>
    <dgm:cxn modelId="{F33DD553-D5A9-4764-BA11-9F81ED16AF26}" srcId="{E9565B33-BD05-4DD3-AA41-A143EDDD434F}" destId="{20F058B6-AD6E-41D6-B7B5-30FB8741FC3A}" srcOrd="1" destOrd="0" parTransId="{9910F77F-6557-49FE-83E4-BB0484C19247}" sibTransId="{2CA1DB68-6451-488D-AFD5-268F0C0863FA}"/>
    <dgm:cxn modelId="{E8163D57-100C-4589-9ACF-0C509250E5BF}" srcId="{3BCF14A9-0126-4C68-A1FD-FBC90170E7BC}" destId="{1DCBB8FD-7670-4030-AD3D-54161CC2A40F}" srcOrd="0" destOrd="0" parTransId="{DE5119F6-B203-4FB8-84A4-FF8C5276A95E}" sibTransId="{F57AEC73-DF3B-4745-8B3E-CC1C5C443996}"/>
    <dgm:cxn modelId="{785AF18B-52B3-4C3A-9C88-F9990A9F97BD}" type="presOf" srcId="{75F78271-93BF-451D-81A5-4FB8D8ACDFCC}" destId="{E10B0525-0390-460F-8ECC-B5714887E4EE}" srcOrd="0" destOrd="0" presId="urn:microsoft.com/office/officeart/2005/8/layout/vList5"/>
    <dgm:cxn modelId="{5D92378E-5D4C-4D93-AF03-39439189DA79}" srcId="{F90657C7-0C33-4BBF-A8A8-5FF6C66BF8CB}" destId="{2C9973D7-1C0E-4630-BA75-F5BD2F49B4C9}" srcOrd="0" destOrd="0" parTransId="{5BD7BEEC-6F26-404A-8C97-411926320413}" sibTransId="{AC4C1755-63CE-4CFB-8B9E-C5A77FB53981}"/>
    <dgm:cxn modelId="{82993792-C185-46F4-B233-35DF1BBFFA71}" type="presOf" srcId="{409A375D-5C86-4AF0-A841-EDD93B959C9E}" destId="{B9648628-E895-4D1C-8179-5F631F2333FE}" srcOrd="0" destOrd="0" presId="urn:microsoft.com/office/officeart/2005/8/layout/vList5"/>
    <dgm:cxn modelId="{AC61DAB3-8CDC-4AA3-8970-58ED3F2F2C84}" type="presOf" srcId="{F90657C7-0C33-4BBF-A8A8-5FF6C66BF8CB}" destId="{16E2DF30-B192-4C03-91B8-0339940AD1A9}" srcOrd="0" destOrd="0" presId="urn:microsoft.com/office/officeart/2005/8/layout/vList5"/>
    <dgm:cxn modelId="{4027D3C0-0980-4AF4-83B4-9048009ED557}" srcId="{FA9C450B-8399-465B-8511-9445A17407B8}" destId="{E9565B33-BD05-4DD3-AA41-A143EDDD434F}" srcOrd="2" destOrd="0" parTransId="{7AD2EEE5-5B26-4B91-B9A8-DAD1C75F4E98}" sibTransId="{5372CEB2-259A-41DA-A1F3-D08639E56B75}"/>
    <dgm:cxn modelId="{2C4215C4-21AD-4258-AEF8-6CE7A03FBE5B}" type="presOf" srcId="{3BCF14A9-0126-4C68-A1FD-FBC90170E7BC}" destId="{C5BAD144-736A-4F69-A546-B6220F363005}" srcOrd="0" destOrd="0" presId="urn:microsoft.com/office/officeart/2005/8/layout/vList5"/>
    <dgm:cxn modelId="{156FA1FB-B476-4BDF-A521-9ECA6D8EA2B3}" srcId="{FA9C450B-8399-465B-8511-9445A17407B8}" destId="{75F78271-93BF-451D-81A5-4FB8D8ACDFCC}" srcOrd="1" destOrd="0" parTransId="{D21EFBD5-E430-438C-9663-1E09F90D8BAB}" sibTransId="{60CBDD65-8AEA-4596-82E0-E779C750FDA3}"/>
    <dgm:cxn modelId="{62ECE6FE-296C-4E4E-B53D-2046676E4AA3}" srcId="{FA9C450B-8399-465B-8511-9445A17407B8}" destId="{3BCF14A9-0126-4C68-A1FD-FBC90170E7BC}" srcOrd="0" destOrd="0" parTransId="{B3986964-A48E-46E6-AF3C-CD42778D0092}" sibTransId="{BC0DFA5F-4FCD-477F-A668-7BBF83420E67}"/>
    <dgm:cxn modelId="{CF006C7F-A63F-494C-BFFC-5B35F58C2CC5}" type="presParOf" srcId="{11CA89E6-B606-4811-B349-BF63085B927F}" destId="{69FBF16C-D1EB-4DC7-A395-D6FCAD940A38}" srcOrd="0" destOrd="0" presId="urn:microsoft.com/office/officeart/2005/8/layout/vList5"/>
    <dgm:cxn modelId="{CC0CDD85-F1F7-4BC0-996E-286D83E5253E}" type="presParOf" srcId="{69FBF16C-D1EB-4DC7-A395-D6FCAD940A38}" destId="{C5BAD144-736A-4F69-A546-B6220F363005}" srcOrd="0" destOrd="0" presId="urn:microsoft.com/office/officeart/2005/8/layout/vList5"/>
    <dgm:cxn modelId="{2D8470E0-D395-4744-B43C-0B93695623A0}" type="presParOf" srcId="{69FBF16C-D1EB-4DC7-A395-D6FCAD940A38}" destId="{A157B08F-7AAE-42A1-A5BF-ADF04EED5BB5}" srcOrd="1" destOrd="0" presId="urn:microsoft.com/office/officeart/2005/8/layout/vList5"/>
    <dgm:cxn modelId="{A0D0A804-82B0-4171-AC6E-E11AF8E32A28}" type="presParOf" srcId="{11CA89E6-B606-4811-B349-BF63085B927F}" destId="{D645D067-C3E0-4957-AC9B-BADDF98A63A4}" srcOrd="1" destOrd="0" presId="urn:microsoft.com/office/officeart/2005/8/layout/vList5"/>
    <dgm:cxn modelId="{E9FB3B0E-EDC9-4F4B-8795-C9D32B27D83F}" type="presParOf" srcId="{11CA89E6-B606-4811-B349-BF63085B927F}" destId="{31F14F6C-D1CF-4AE2-9031-DE3B8282297C}" srcOrd="2" destOrd="0" presId="urn:microsoft.com/office/officeart/2005/8/layout/vList5"/>
    <dgm:cxn modelId="{96F42AF3-421F-4EF8-8F35-0C027EB59593}" type="presParOf" srcId="{31F14F6C-D1CF-4AE2-9031-DE3B8282297C}" destId="{E10B0525-0390-460F-8ECC-B5714887E4EE}" srcOrd="0" destOrd="0" presId="urn:microsoft.com/office/officeart/2005/8/layout/vList5"/>
    <dgm:cxn modelId="{7FC26483-9250-414E-812D-DC64DFF5C433}" type="presParOf" srcId="{31F14F6C-D1CF-4AE2-9031-DE3B8282297C}" destId="{B9648628-E895-4D1C-8179-5F631F2333FE}" srcOrd="1" destOrd="0" presId="urn:microsoft.com/office/officeart/2005/8/layout/vList5"/>
    <dgm:cxn modelId="{48207F56-BBC7-4D78-9D06-0C09FEC941AB}" type="presParOf" srcId="{11CA89E6-B606-4811-B349-BF63085B927F}" destId="{D3290661-A20F-4F12-B4A3-644E54D422CE}" srcOrd="3" destOrd="0" presId="urn:microsoft.com/office/officeart/2005/8/layout/vList5"/>
    <dgm:cxn modelId="{B67ED86E-7E82-45F7-A6DB-F2DCC27DA05B}" type="presParOf" srcId="{11CA89E6-B606-4811-B349-BF63085B927F}" destId="{58CACF26-8166-4348-92F8-EC431E5110EC}" srcOrd="4" destOrd="0" presId="urn:microsoft.com/office/officeart/2005/8/layout/vList5"/>
    <dgm:cxn modelId="{BF279750-023F-4A6B-AD53-1F0CEA674093}" type="presParOf" srcId="{58CACF26-8166-4348-92F8-EC431E5110EC}" destId="{0342D736-209B-43EF-ADE0-1D9D442E2255}" srcOrd="0" destOrd="0" presId="urn:microsoft.com/office/officeart/2005/8/layout/vList5"/>
    <dgm:cxn modelId="{127AFCD9-8CD3-4FC8-BB76-D5F69935FA0E}" type="presParOf" srcId="{58CACF26-8166-4348-92F8-EC431E5110EC}" destId="{F23F52F5-A454-4CAB-87AF-6421085A53ED}" srcOrd="1" destOrd="0" presId="urn:microsoft.com/office/officeart/2005/8/layout/vList5"/>
    <dgm:cxn modelId="{BC7CC16E-0962-4585-8C96-5C76F41ED0A2}" type="presParOf" srcId="{11CA89E6-B606-4811-B349-BF63085B927F}" destId="{823B7B71-3124-4DB3-9761-6CA8D30CA66B}" srcOrd="5" destOrd="0" presId="urn:microsoft.com/office/officeart/2005/8/layout/vList5"/>
    <dgm:cxn modelId="{B36EF85D-E25E-413F-A5CC-60050E39CFEC}" type="presParOf" srcId="{11CA89E6-B606-4811-B349-BF63085B927F}" destId="{51CA048C-505C-4B29-AB2C-34734F6F1489}" srcOrd="6" destOrd="0" presId="urn:microsoft.com/office/officeart/2005/8/layout/vList5"/>
    <dgm:cxn modelId="{75078510-0A03-4BFB-A054-C40223B30334}" type="presParOf" srcId="{51CA048C-505C-4B29-AB2C-34734F6F1489}" destId="{16E2DF30-B192-4C03-91B8-0339940AD1A9}" srcOrd="0" destOrd="0" presId="urn:microsoft.com/office/officeart/2005/8/layout/vList5"/>
    <dgm:cxn modelId="{127B4786-675D-4F5A-8EF8-D89FA5E532C4}" type="presParOf" srcId="{51CA048C-505C-4B29-AB2C-34734F6F1489}" destId="{FF63B1D2-75A4-4EB8-90E9-8291722A910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1CD692-4157-46AC-9024-B4EF001F486C}"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IN"/>
        </a:p>
      </dgm:t>
    </dgm:pt>
    <dgm:pt modelId="{6FFC3FBD-A59C-454D-9555-248BBD06760A}">
      <dgm:prSet/>
      <dgm:spPr/>
      <dgm:t>
        <a:bodyPr/>
        <a:lstStyle/>
        <a:p>
          <a:r>
            <a:rPr lang="en-IN"/>
            <a:t>The application should be user-friendly, with an intuitive and visually appealing interface.</a:t>
          </a:r>
        </a:p>
      </dgm:t>
    </dgm:pt>
    <dgm:pt modelId="{21ED795E-0168-49EF-9552-7FEC9B12854A}" type="parTrans" cxnId="{9C8C62FD-8BB0-4B09-B709-A3E68C3C0853}">
      <dgm:prSet/>
      <dgm:spPr/>
      <dgm:t>
        <a:bodyPr/>
        <a:lstStyle/>
        <a:p>
          <a:endParaRPr lang="en-IN"/>
        </a:p>
      </dgm:t>
    </dgm:pt>
    <dgm:pt modelId="{6D9A403F-BD3B-406A-86FD-4A3D8AAEBC3F}" type="sibTrans" cxnId="{9C8C62FD-8BB0-4B09-B709-A3E68C3C0853}">
      <dgm:prSet/>
      <dgm:spPr/>
      <dgm:t>
        <a:bodyPr/>
        <a:lstStyle/>
        <a:p>
          <a:endParaRPr lang="en-IN"/>
        </a:p>
      </dgm:t>
    </dgm:pt>
    <dgm:pt modelId="{CDF18432-1D8C-4397-958F-AEC59C4CF42D}">
      <dgm:prSet/>
      <dgm:spPr/>
      <dgm:t>
        <a:bodyPr/>
        <a:lstStyle/>
        <a:p>
          <a:r>
            <a:rPr lang="en-IN"/>
            <a:t>It should be robust, handling errors gracefully and providing clear error messages.</a:t>
          </a:r>
        </a:p>
      </dgm:t>
    </dgm:pt>
    <dgm:pt modelId="{4C429D74-599E-4B9D-87DC-14A42218094F}" type="parTrans" cxnId="{D1833045-623F-4D55-B5B0-6FE4742F88D3}">
      <dgm:prSet/>
      <dgm:spPr/>
      <dgm:t>
        <a:bodyPr/>
        <a:lstStyle/>
        <a:p>
          <a:endParaRPr lang="en-IN"/>
        </a:p>
      </dgm:t>
    </dgm:pt>
    <dgm:pt modelId="{AB258F2B-241E-481B-8C21-21F01DCE7B7B}" type="sibTrans" cxnId="{D1833045-623F-4D55-B5B0-6FE4742F88D3}">
      <dgm:prSet/>
      <dgm:spPr/>
      <dgm:t>
        <a:bodyPr/>
        <a:lstStyle/>
        <a:p>
          <a:endParaRPr lang="en-IN"/>
        </a:p>
      </dgm:t>
    </dgm:pt>
    <dgm:pt modelId="{E129187E-F838-4E9A-8A7F-50F76A7835E1}">
      <dgm:prSet/>
      <dgm:spPr/>
      <dgm:t>
        <a:bodyPr/>
        <a:lstStyle/>
        <a:p>
          <a:r>
            <a:rPr lang="en-IN"/>
            <a:t>It should be maintainable and extensible for future updates and enhancements.</a:t>
          </a:r>
        </a:p>
      </dgm:t>
    </dgm:pt>
    <dgm:pt modelId="{E2044021-3440-4898-BBD9-8AFC337F2A7B}" type="parTrans" cxnId="{78A9A8A4-D015-4421-B2D8-51B097FD71AF}">
      <dgm:prSet/>
      <dgm:spPr/>
      <dgm:t>
        <a:bodyPr/>
        <a:lstStyle/>
        <a:p>
          <a:endParaRPr lang="en-IN"/>
        </a:p>
      </dgm:t>
    </dgm:pt>
    <dgm:pt modelId="{84750F77-43ED-4129-BEF0-5C3AB575280B}" type="sibTrans" cxnId="{78A9A8A4-D015-4421-B2D8-51B097FD71AF}">
      <dgm:prSet/>
      <dgm:spPr/>
      <dgm:t>
        <a:bodyPr/>
        <a:lstStyle/>
        <a:p>
          <a:endParaRPr lang="en-IN"/>
        </a:p>
      </dgm:t>
    </dgm:pt>
    <dgm:pt modelId="{5E6FAD68-E71C-4C2B-BF64-1F9FDE48496B}" type="pres">
      <dgm:prSet presAssocID="{BC1CD692-4157-46AC-9024-B4EF001F486C}" presName="Name0" presStyleCnt="0">
        <dgm:presLayoutVars>
          <dgm:dir/>
          <dgm:resizeHandles val="exact"/>
        </dgm:presLayoutVars>
      </dgm:prSet>
      <dgm:spPr/>
    </dgm:pt>
    <dgm:pt modelId="{7BDCCA3C-4501-4207-AA93-51BA425E7D43}" type="pres">
      <dgm:prSet presAssocID="{BC1CD692-4157-46AC-9024-B4EF001F486C}" presName="fgShape" presStyleLbl="fgShp" presStyleIdx="0" presStyleCnt="1"/>
      <dgm:spPr/>
    </dgm:pt>
    <dgm:pt modelId="{645F0556-A536-4F9A-A6F8-35832B88CF95}" type="pres">
      <dgm:prSet presAssocID="{BC1CD692-4157-46AC-9024-B4EF001F486C}" presName="linComp" presStyleCnt="0"/>
      <dgm:spPr/>
    </dgm:pt>
    <dgm:pt modelId="{93D23DA9-2248-4C8A-AF60-8A6232E008CD}" type="pres">
      <dgm:prSet presAssocID="{6FFC3FBD-A59C-454D-9555-248BBD06760A}" presName="compNode" presStyleCnt="0"/>
      <dgm:spPr/>
    </dgm:pt>
    <dgm:pt modelId="{46FAC0C2-0DD8-46D0-9BA5-9540B7F4A52B}" type="pres">
      <dgm:prSet presAssocID="{6FFC3FBD-A59C-454D-9555-248BBD06760A}" presName="bkgdShape" presStyleLbl="node1" presStyleIdx="0" presStyleCnt="3"/>
      <dgm:spPr/>
    </dgm:pt>
    <dgm:pt modelId="{F80020B9-8DFA-47C4-8752-B657EC27FB29}" type="pres">
      <dgm:prSet presAssocID="{6FFC3FBD-A59C-454D-9555-248BBD06760A}" presName="nodeTx" presStyleLbl="node1" presStyleIdx="0" presStyleCnt="3">
        <dgm:presLayoutVars>
          <dgm:bulletEnabled val="1"/>
        </dgm:presLayoutVars>
      </dgm:prSet>
      <dgm:spPr/>
    </dgm:pt>
    <dgm:pt modelId="{75B6F2F1-D0CF-4E38-970E-DFA6D33EC8AB}" type="pres">
      <dgm:prSet presAssocID="{6FFC3FBD-A59C-454D-9555-248BBD06760A}" presName="invisiNode" presStyleLbl="node1" presStyleIdx="0" presStyleCnt="3"/>
      <dgm:spPr/>
    </dgm:pt>
    <dgm:pt modelId="{4977CFEE-3864-40E9-91B5-9519FB833084}" type="pres">
      <dgm:prSet presAssocID="{6FFC3FBD-A59C-454D-9555-248BBD06760A}"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DA588E2-1E7D-4632-B3FD-EF4C55BA7BFC}" type="pres">
      <dgm:prSet presAssocID="{6D9A403F-BD3B-406A-86FD-4A3D8AAEBC3F}" presName="sibTrans" presStyleLbl="sibTrans2D1" presStyleIdx="0" presStyleCnt="0"/>
      <dgm:spPr/>
    </dgm:pt>
    <dgm:pt modelId="{6B85FD9D-EDEE-4AA0-BF30-254791C360AC}" type="pres">
      <dgm:prSet presAssocID="{CDF18432-1D8C-4397-958F-AEC59C4CF42D}" presName="compNode" presStyleCnt="0"/>
      <dgm:spPr/>
    </dgm:pt>
    <dgm:pt modelId="{D50C55DB-ACCF-4A84-995A-BB0DA6757340}" type="pres">
      <dgm:prSet presAssocID="{CDF18432-1D8C-4397-958F-AEC59C4CF42D}" presName="bkgdShape" presStyleLbl="node1" presStyleIdx="1" presStyleCnt="3"/>
      <dgm:spPr/>
    </dgm:pt>
    <dgm:pt modelId="{E41C0FFB-B47B-478A-8BB4-6FE641E6873D}" type="pres">
      <dgm:prSet presAssocID="{CDF18432-1D8C-4397-958F-AEC59C4CF42D}" presName="nodeTx" presStyleLbl="node1" presStyleIdx="1" presStyleCnt="3">
        <dgm:presLayoutVars>
          <dgm:bulletEnabled val="1"/>
        </dgm:presLayoutVars>
      </dgm:prSet>
      <dgm:spPr/>
    </dgm:pt>
    <dgm:pt modelId="{133B6EED-748D-440F-AAFE-5B51B6672376}" type="pres">
      <dgm:prSet presAssocID="{CDF18432-1D8C-4397-958F-AEC59C4CF42D}" presName="invisiNode" presStyleLbl="node1" presStyleIdx="1" presStyleCnt="3"/>
      <dgm:spPr/>
    </dgm:pt>
    <dgm:pt modelId="{E6A65C3F-7A1B-40D2-BA4B-ADD1AE2B6789}" type="pres">
      <dgm:prSet presAssocID="{CDF18432-1D8C-4397-958F-AEC59C4CF42D}" presName="imagNode" presStyleLbl="fgImgPlace1" presStyleIdx="1" presStyleCnt="3"/>
      <dgm:spPr>
        <a:blipFill rotWithShape="1">
          <a:blip xmlns:r="http://schemas.openxmlformats.org/officeDocument/2006/relationships" r:embed="rId2"/>
          <a:srcRect/>
          <a:stretch>
            <a:fillRect/>
          </a:stretch>
        </a:blipFill>
      </dgm:spPr>
    </dgm:pt>
    <dgm:pt modelId="{E4C94BBF-4E59-486A-A134-332C54434878}" type="pres">
      <dgm:prSet presAssocID="{AB258F2B-241E-481B-8C21-21F01DCE7B7B}" presName="sibTrans" presStyleLbl="sibTrans2D1" presStyleIdx="0" presStyleCnt="0"/>
      <dgm:spPr/>
    </dgm:pt>
    <dgm:pt modelId="{67F9D8E7-3F92-41BD-9A6E-64EFA20EEC71}" type="pres">
      <dgm:prSet presAssocID="{E129187E-F838-4E9A-8A7F-50F76A7835E1}" presName="compNode" presStyleCnt="0"/>
      <dgm:spPr/>
    </dgm:pt>
    <dgm:pt modelId="{62AEAE07-FEEC-4657-8BA2-CAEABBAEE607}" type="pres">
      <dgm:prSet presAssocID="{E129187E-F838-4E9A-8A7F-50F76A7835E1}" presName="bkgdShape" presStyleLbl="node1" presStyleIdx="2" presStyleCnt="3"/>
      <dgm:spPr/>
    </dgm:pt>
    <dgm:pt modelId="{1D9EED49-C252-4B46-863C-2103AA835567}" type="pres">
      <dgm:prSet presAssocID="{E129187E-F838-4E9A-8A7F-50F76A7835E1}" presName="nodeTx" presStyleLbl="node1" presStyleIdx="2" presStyleCnt="3">
        <dgm:presLayoutVars>
          <dgm:bulletEnabled val="1"/>
        </dgm:presLayoutVars>
      </dgm:prSet>
      <dgm:spPr/>
    </dgm:pt>
    <dgm:pt modelId="{5BF1C645-EEB8-456A-A2E1-8241B92DB8E5}" type="pres">
      <dgm:prSet presAssocID="{E129187E-F838-4E9A-8A7F-50F76A7835E1}" presName="invisiNode" presStyleLbl="node1" presStyleIdx="2" presStyleCnt="3"/>
      <dgm:spPr/>
    </dgm:pt>
    <dgm:pt modelId="{DE6C5A58-8AD1-4317-AA0C-4427FB1BE24F}" type="pres">
      <dgm:prSet presAssocID="{E129187E-F838-4E9A-8A7F-50F76A7835E1}" presName="imagNode" presStyleLbl="fgImgPlace1" presStyleIdx="2" presStyleCnt="3"/>
      <dgm:spPr>
        <a:blipFill rotWithShape="1">
          <a:blip xmlns:r="http://schemas.openxmlformats.org/officeDocument/2006/relationships" r:embed="rId2"/>
          <a:srcRect/>
          <a:stretch>
            <a:fillRect/>
          </a:stretch>
        </a:blipFill>
      </dgm:spPr>
    </dgm:pt>
  </dgm:ptLst>
  <dgm:cxnLst>
    <dgm:cxn modelId="{9CD6A308-54E2-48AB-A126-5EFEC3177AD3}" type="presOf" srcId="{6FFC3FBD-A59C-454D-9555-248BBD06760A}" destId="{F80020B9-8DFA-47C4-8752-B657EC27FB29}" srcOrd="1" destOrd="0" presId="urn:microsoft.com/office/officeart/2005/8/layout/hList7"/>
    <dgm:cxn modelId="{D1833045-623F-4D55-B5B0-6FE4742F88D3}" srcId="{BC1CD692-4157-46AC-9024-B4EF001F486C}" destId="{CDF18432-1D8C-4397-958F-AEC59C4CF42D}" srcOrd="1" destOrd="0" parTransId="{4C429D74-599E-4B9D-87DC-14A42218094F}" sibTransId="{AB258F2B-241E-481B-8C21-21F01DCE7B7B}"/>
    <dgm:cxn modelId="{5747C448-CDD9-41DF-932C-BA4031E85F44}" type="presOf" srcId="{E129187E-F838-4E9A-8A7F-50F76A7835E1}" destId="{62AEAE07-FEEC-4657-8BA2-CAEABBAEE607}" srcOrd="0" destOrd="0" presId="urn:microsoft.com/office/officeart/2005/8/layout/hList7"/>
    <dgm:cxn modelId="{9BDCA26F-81F7-4937-808F-4C6CB819E9A4}" type="presOf" srcId="{6D9A403F-BD3B-406A-86FD-4A3D8AAEBC3F}" destId="{2DA588E2-1E7D-4632-B3FD-EF4C55BA7BFC}" srcOrd="0" destOrd="0" presId="urn:microsoft.com/office/officeart/2005/8/layout/hList7"/>
    <dgm:cxn modelId="{50F2B26F-EF63-46C2-9064-210A1CE682D2}" type="presOf" srcId="{AB258F2B-241E-481B-8C21-21F01DCE7B7B}" destId="{E4C94BBF-4E59-486A-A134-332C54434878}" srcOrd="0" destOrd="0" presId="urn:microsoft.com/office/officeart/2005/8/layout/hList7"/>
    <dgm:cxn modelId="{D4B9988F-940E-450A-B837-31D45D65B0D3}" type="presOf" srcId="{BC1CD692-4157-46AC-9024-B4EF001F486C}" destId="{5E6FAD68-E71C-4C2B-BF64-1F9FDE48496B}" srcOrd="0" destOrd="0" presId="urn:microsoft.com/office/officeart/2005/8/layout/hList7"/>
    <dgm:cxn modelId="{B7CC2F97-5EFD-4442-A97A-5D76D00D1DB6}" type="presOf" srcId="{CDF18432-1D8C-4397-958F-AEC59C4CF42D}" destId="{D50C55DB-ACCF-4A84-995A-BB0DA6757340}" srcOrd="0" destOrd="0" presId="urn:microsoft.com/office/officeart/2005/8/layout/hList7"/>
    <dgm:cxn modelId="{78A9A8A4-D015-4421-B2D8-51B097FD71AF}" srcId="{BC1CD692-4157-46AC-9024-B4EF001F486C}" destId="{E129187E-F838-4E9A-8A7F-50F76A7835E1}" srcOrd="2" destOrd="0" parTransId="{E2044021-3440-4898-BBD9-8AFC337F2A7B}" sibTransId="{84750F77-43ED-4129-BEF0-5C3AB575280B}"/>
    <dgm:cxn modelId="{91E5BEAC-DEED-4C9B-8429-4787D8762FCA}" type="presOf" srcId="{CDF18432-1D8C-4397-958F-AEC59C4CF42D}" destId="{E41C0FFB-B47B-478A-8BB4-6FE641E6873D}" srcOrd="1" destOrd="0" presId="urn:microsoft.com/office/officeart/2005/8/layout/hList7"/>
    <dgm:cxn modelId="{A833C6B6-67DC-4678-B3D1-C93B516E5D82}" type="presOf" srcId="{E129187E-F838-4E9A-8A7F-50F76A7835E1}" destId="{1D9EED49-C252-4B46-863C-2103AA835567}" srcOrd="1" destOrd="0" presId="urn:microsoft.com/office/officeart/2005/8/layout/hList7"/>
    <dgm:cxn modelId="{4C58C5E6-FD41-4DB4-9CE8-F554451AAE91}" type="presOf" srcId="{6FFC3FBD-A59C-454D-9555-248BBD06760A}" destId="{46FAC0C2-0DD8-46D0-9BA5-9540B7F4A52B}" srcOrd="0" destOrd="0" presId="urn:microsoft.com/office/officeart/2005/8/layout/hList7"/>
    <dgm:cxn modelId="{9C8C62FD-8BB0-4B09-B709-A3E68C3C0853}" srcId="{BC1CD692-4157-46AC-9024-B4EF001F486C}" destId="{6FFC3FBD-A59C-454D-9555-248BBD06760A}" srcOrd="0" destOrd="0" parTransId="{21ED795E-0168-49EF-9552-7FEC9B12854A}" sibTransId="{6D9A403F-BD3B-406A-86FD-4A3D8AAEBC3F}"/>
    <dgm:cxn modelId="{4AF3C390-1EFA-4CD4-85EF-C33F9415F45B}" type="presParOf" srcId="{5E6FAD68-E71C-4C2B-BF64-1F9FDE48496B}" destId="{7BDCCA3C-4501-4207-AA93-51BA425E7D43}" srcOrd="0" destOrd="0" presId="urn:microsoft.com/office/officeart/2005/8/layout/hList7"/>
    <dgm:cxn modelId="{0F08F604-F2B9-4000-960B-D4E371E07A4F}" type="presParOf" srcId="{5E6FAD68-E71C-4C2B-BF64-1F9FDE48496B}" destId="{645F0556-A536-4F9A-A6F8-35832B88CF95}" srcOrd="1" destOrd="0" presId="urn:microsoft.com/office/officeart/2005/8/layout/hList7"/>
    <dgm:cxn modelId="{3114F3CE-88F3-4B52-AE4D-40827BB9A889}" type="presParOf" srcId="{645F0556-A536-4F9A-A6F8-35832B88CF95}" destId="{93D23DA9-2248-4C8A-AF60-8A6232E008CD}" srcOrd="0" destOrd="0" presId="urn:microsoft.com/office/officeart/2005/8/layout/hList7"/>
    <dgm:cxn modelId="{EAAF2A4C-DEC4-431C-AA4D-8D6E701226EC}" type="presParOf" srcId="{93D23DA9-2248-4C8A-AF60-8A6232E008CD}" destId="{46FAC0C2-0DD8-46D0-9BA5-9540B7F4A52B}" srcOrd="0" destOrd="0" presId="urn:microsoft.com/office/officeart/2005/8/layout/hList7"/>
    <dgm:cxn modelId="{7BC39ED5-0434-426D-BB8B-CD9EB01324FD}" type="presParOf" srcId="{93D23DA9-2248-4C8A-AF60-8A6232E008CD}" destId="{F80020B9-8DFA-47C4-8752-B657EC27FB29}" srcOrd="1" destOrd="0" presId="urn:microsoft.com/office/officeart/2005/8/layout/hList7"/>
    <dgm:cxn modelId="{55FDA99F-FCA9-4F26-ACDC-6B9DB4276AD3}" type="presParOf" srcId="{93D23DA9-2248-4C8A-AF60-8A6232E008CD}" destId="{75B6F2F1-D0CF-4E38-970E-DFA6D33EC8AB}" srcOrd="2" destOrd="0" presId="urn:microsoft.com/office/officeart/2005/8/layout/hList7"/>
    <dgm:cxn modelId="{D19D1B9A-73B8-478B-A5D4-7EB58917913D}" type="presParOf" srcId="{93D23DA9-2248-4C8A-AF60-8A6232E008CD}" destId="{4977CFEE-3864-40E9-91B5-9519FB833084}" srcOrd="3" destOrd="0" presId="urn:microsoft.com/office/officeart/2005/8/layout/hList7"/>
    <dgm:cxn modelId="{E0191C89-5D98-4A28-8442-4CD79A921E4E}" type="presParOf" srcId="{645F0556-A536-4F9A-A6F8-35832B88CF95}" destId="{2DA588E2-1E7D-4632-B3FD-EF4C55BA7BFC}" srcOrd="1" destOrd="0" presId="urn:microsoft.com/office/officeart/2005/8/layout/hList7"/>
    <dgm:cxn modelId="{4FC8A04F-8D2A-4043-898B-C14D65C5388C}" type="presParOf" srcId="{645F0556-A536-4F9A-A6F8-35832B88CF95}" destId="{6B85FD9D-EDEE-4AA0-BF30-254791C360AC}" srcOrd="2" destOrd="0" presId="urn:microsoft.com/office/officeart/2005/8/layout/hList7"/>
    <dgm:cxn modelId="{EDA2ED7F-B9DF-4EF9-BA66-3DFC8867CAB3}" type="presParOf" srcId="{6B85FD9D-EDEE-4AA0-BF30-254791C360AC}" destId="{D50C55DB-ACCF-4A84-995A-BB0DA6757340}" srcOrd="0" destOrd="0" presId="urn:microsoft.com/office/officeart/2005/8/layout/hList7"/>
    <dgm:cxn modelId="{0F53A6C7-3C3F-42B6-9489-C2F14D678A38}" type="presParOf" srcId="{6B85FD9D-EDEE-4AA0-BF30-254791C360AC}" destId="{E41C0FFB-B47B-478A-8BB4-6FE641E6873D}" srcOrd="1" destOrd="0" presId="urn:microsoft.com/office/officeart/2005/8/layout/hList7"/>
    <dgm:cxn modelId="{85FA0D23-F08C-4781-9C1B-D232C1154BB5}" type="presParOf" srcId="{6B85FD9D-EDEE-4AA0-BF30-254791C360AC}" destId="{133B6EED-748D-440F-AAFE-5B51B6672376}" srcOrd="2" destOrd="0" presId="urn:microsoft.com/office/officeart/2005/8/layout/hList7"/>
    <dgm:cxn modelId="{B621EADF-5154-4242-A0D2-103104810231}" type="presParOf" srcId="{6B85FD9D-EDEE-4AA0-BF30-254791C360AC}" destId="{E6A65C3F-7A1B-40D2-BA4B-ADD1AE2B6789}" srcOrd="3" destOrd="0" presId="urn:microsoft.com/office/officeart/2005/8/layout/hList7"/>
    <dgm:cxn modelId="{5162C47F-A6C0-49E7-A740-EE47D6579772}" type="presParOf" srcId="{645F0556-A536-4F9A-A6F8-35832B88CF95}" destId="{E4C94BBF-4E59-486A-A134-332C54434878}" srcOrd="3" destOrd="0" presId="urn:microsoft.com/office/officeart/2005/8/layout/hList7"/>
    <dgm:cxn modelId="{0AF0478D-CEB6-45E1-9CAE-FB4ED1AA1040}" type="presParOf" srcId="{645F0556-A536-4F9A-A6F8-35832B88CF95}" destId="{67F9D8E7-3F92-41BD-9A6E-64EFA20EEC71}" srcOrd="4" destOrd="0" presId="urn:microsoft.com/office/officeart/2005/8/layout/hList7"/>
    <dgm:cxn modelId="{450FE5BB-7646-49B9-B871-A4CC17F34D5E}" type="presParOf" srcId="{67F9D8E7-3F92-41BD-9A6E-64EFA20EEC71}" destId="{62AEAE07-FEEC-4657-8BA2-CAEABBAEE607}" srcOrd="0" destOrd="0" presId="urn:microsoft.com/office/officeart/2005/8/layout/hList7"/>
    <dgm:cxn modelId="{85B94A3C-1FA7-4969-8F32-544F91D0D53A}" type="presParOf" srcId="{67F9D8E7-3F92-41BD-9A6E-64EFA20EEC71}" destId="{1D9EED49-C252-4B46-863C-2103AA835567}" srcOrd="1" destOrd="0" presId="urn:microsoft.com/office/officeart/2005/8/layout/hList7"/>
    <dgm:cxn modelId="{651BDD09-FD86-4919-8C95-53D21D633767}" type="presParOf" srcId="{67F9D8E7-3F92-41BD-9A6E-64EFA20EEC71}" destId="{5BF1C645-EEB8-456A-A2E1-8241B92DB8E5}" srcOrd="2" destOrd="0" presId="urn:microsoft.com/office/officeart/2005/8/layout/hList7"/>
    <dgm:cxn modelId="{CB1AD622-7D05-44EC-952D-88149B76E7B2}" type="presParOf" srcId="{67F9D8E7-3F92-41BD-9A6E-64EFA20EEC71}" destId="{DE6C5A58-8AD1-4317-AA0C-4427FB1BE24F}"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A9A70-1599-455D-8F21-4BB62E366430}">
      <dsp:nvSpPr>
        <dsp:cNvPr id="0" name=""/>
        <dsp:cNvSpPr/>
      </dsp:nvSpPr>
      <dsp:spPr>
        <a:xfrm>
          <a:off x="0" y="69679"/>
          <a:ext cx="8386917" cy="633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kern="1200"/>
            <a:t>The key features of the music player application include:</a:t>
          </a:r>
        </a:p>
      </dsp:txBody>
      <dsp:txXfrm>
        <a:off x="0" y="69679"/>
        <a:ext cx="8386917" cy="633600"/>
      </dsp:txXfrm>
    </dsp:sp>
    <dsp:sp modelId="{D76CA7D7-3B2F-4635-B267-442D2432901C}">
      <dsp:nvSpPr>
        <dsp:cNvPr id="0" name=""/>
        <dsp:cNvSpPr/>
      </dsp:nvSpPr>
      <dsp:spPr>
        <a:xfrm>
          <a:off x="0" y="703279"/>
          <a:ext cx="8386917" cy="314028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Importing the required library modules. </a:t>
          </a:r>
        </a:p>
        <a:p>
          <a:pPr marL="228600" lvl="1" indent="-228600" algn="l" defTabSz="977900">
            <a:lnSpc>
              <a:spcPct val="90000"/>
            </a:lnSpc>
            <a:spcBef>
              <a:spcPct val="0"/>
            </a:spcBef>
            <a:spcAft>
              <a:spcPct val="15000"/>
            </a:spcAft>
            <a:buChar char="•"/>
          </a:pPr>
          <a:r>
            <a:rPr lang="en-IN" sz="2200" kern="1200"/>
            <a:t>Defining the functions of the application </a:t>
          </a:r>
        </a:p>
        <a:p>
          <a:pPr marL="228600" lvl="1" indent="-228600" algn="l" defTabSz="977900">
            <a:lnSpc>
              <a:spcPct val="90000"/>
            </a:lnSpc>
            <a:spcBef>
              <a:spcPct val="0"/>
            </a:spcBef>
            <a:spcAft>
              <a:spcPct val="15000"/>
            </a:spcAft>
            <a:buChar char="•"/>
          </a:pPr>
          <a:r>
            <a:rPr lang="en-IN" sz="2200" kern="1200"/>
            <a:t>Adding play, pause, next, stop, start, and power buttons to operate. </a:t>
          </a:r>
        </a:p>
        <a:p>
          <a:pPr marL="228600" lvl="1" indent="-228600" algn="l" defTabSz="977900">
            <a:lnSpc>
              <a:spcPct val="90000"/>
            </a:lnSpc>
            <a:spcBef>
              <a:spcPct val="0"/>
            </a:spcBef>
            <a:spcAft>
              <a:spcPct val="15000"/>
            </a:spcAft>
            <a:buChar char="•"/>
          </a:pPr>
          <a:r>
            <a:rPr lang="en-IN" sz="2200" kern="1200"/>
            <a:t>MP3 music list. </a:t>
          </a:r>
        </a:p>
        <a:p>
          <a:pPr marL="228600" lvl="1" indent="-228600" algn="l" defTabSz="977900">
            <a:lnSpc>
              <a:spcPct val="90000"/>
            </a:lnSpc>
            <a:spcBef>
              <a:spcPct val="0"/>
            </a:spcBef>
            <a:spcAft>
              <a:spcPct val="15000"/>
            </a:spcAft>
            <a:buChar char="•"/>
          </a:pPr>
          <a:r>
            <a:rPr lang="en-IN" sz="2200" kern="1200"/>
            <a:t>Definition of function. </a:t>
          </a:r>
        </a:p>
        <a:p>
          <a:pPr marL="228600" lvl="1" indent="-228600" algn="l" defTabSz="977900">
            <a:lnSpc>
              <a:spcPct val="90000"/>
            </a:lnSpc>
            <a:spcBef>
              <a:spcPct val="0"/>
            </a:spcBef>
            <a:spcAft>
              <a:spcPct val="15000"/>
            </a:spcAft>
            <a:buChar char="•"/>
          </a:pPr>
          <a:r>
            <a:rPr lang="en-IN" sz="2200" kern="1200"/>
            <a:t>Closing the application.</a:t>
          </a:r>
        </a:p>
        <a:p>
          <a:pPr marL="228600" lvl="1" indent="-228600" algn="l" defTabSz="977900">
            <a:lnSpc>
              <a:spcPct val="90000"/>
            </a:lnSpc>
            <a:spcBef>
              <a:spcPct val="0"/>
            </a:spcBef>
            <a:spcAft>
              <a:spcPct val="15000"/>
            </a:spcAft>
            <a:buChar char="•"/>
          </a:pPr>
          <a:r>
            <a:rPr lang="en-IN" sz="2200" kern="1200"/>
            <a:t>Audio playback</a:t>
          </a:r>
        </a:p>
        <a:p>
          <a:pPr marL="228600" lvl="1" indent="-228600" algn="l" defTabSz="977900">
            <a:lnSpc>
              <a:spcPct val="90000"/>
            </a:lnSpc>
            <a:spcBef>
              <a:spcPct val="0"/>
            </a:spcBef>
            <a:spcAft>
              <a:spcPct val="15000"/>
            </a:spcAft>
            <a:buChar char="•"/>
          </a:pPr>
          <a:r>
            <a:rPr lang="en-IN" sz="2200" kern="1200"/>
            <a:t>Visualizer</a:t>
          </a:r>
        </a:p>
      </dsp:txBody>
      <dsp:txXfrm>
        <a:off x="0" y="703279"/>
        <a:ext cx="8386917" cy="3140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7B08F-7AAE-42A1-A5BF-ADF04EED5BB5}">
      <dsp:nvSpPr>
        <dsp:cNvPr id="0" name=""/>
        <dsp:cNvSpPr/>
      </dsp:nvSpPr>
      <dsp:spPr>
        <a:xfrm rot="5400000">
          <a:off x="4239959" y="-1607832"/>
          <a:ext cx="1228058" cy="456846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The application will have a graphical user interface (GUI) designed for Windows, featuring menus, buttons, playlist views, and playback controls.</a:t>
          </a:r>
        </a:p>
      </dsp:txBody>
      <dsp:txXfrm rot="-5400000">
        <a:off x="2569759" y="122317"/>
        <a:ext cx="4508511" cy="1108160"/>
      </dsp:txXfrm>
    </dsp:sp>
    <dsp:sp modelId="{C5BAD144-736A-4F69-A546-B6220F363005}">
      <dsp:nvSpPr>
        <dsp:cNvPr id="0" name=""/>
        <dsp:cNvSpPr/>
      </dsp:nvSpPr>
      <dsp:spPr>
        <a:xfrm>
          <a:off x="0" y="286576"/>
          <a:ext cx="2569758" cy="65779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u="none" kern="1200" dirty="0"/>
            <a:t>1. User Interfaces</a:t>
          </a:r>
        </a:p>
      </dsp:txBody>
      <dsp:txXfrm>
        <a:off x="32111" y="318687"/>
        <a:ext cx="2505536" cy="593572"/>
      </dsp:txXfrm>
    </dsp:sp>
    <dsp:sp modelId="{B9648628-E895-4D1C-8179-5F631F2333FE}">
      <dsp:nvSpPr>
        <dsp:cNvPr id="0" name=""/>
        <dsp:cNvSpPr/>
      </dsp:nvSpPr>
      <dsp:spPr>
        <a:xfrm rot="5400000">
          <a:off x="4239959" y="-363944"/>
          <a:ext cx="1228058" cy="456846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The application will utilize standard audio output and input interfaces available on Windows computers.</a:t>
          </a:r>
        </a:p>
      </dsp:txBody>
      <dsp:txXfrm rot="-5400000">
        <a:off x="2569759" y="1366205"/>
        <a:ext cx="4508511" cy="1108160"/>
      </dsp:txXfrm>
    </dsp:sp>
    <dsp:sp modelId="{E10B0525-0390-460F-8ECC-B5714887E4EE}">
      <dsp:nvSpPr>
        <dsp:cNvPr id="0" name=""/>
        <dsp:cNvSpPr/>
      </dsp:nvSpPr>
      <dsp:spPr>
        <a:xfrm>
          <a:off x="0" y="1571624"/>
          <a:ext cx="2569758" cy="69732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u="none" kern="1200" dirty="0"/>
            <a:t>2. Hardware Interfaces</a:t>
          </a:r>
        </a:p>
      </dsp:txBody>
      <dsp:txXfrm>
        <a:off x="34040" y="1605664"/>
        <a:ext cx="2501678" cy="629242"/>
      </dsp:txXfrm>
    </dsp:sp>
    <dsp:sp modelId="{F23F52F5-A454-4CAB-87AF-6421085A53ED}">
      <dsp:nvSpPr>
        <dsp:cNvPr id="0" name=""/>
        <dsp:cNvSpPr/>
      </dsp:nvSpPr>
      <dsp:spPr>
        <a:xfrm rot="5400000">
          <a:off x="4239959" y="940867"/>
          <a:ext cx="1228058" cy="456846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700" kern="1200"/>
            <a:t>The application will interact with the Windows operating system to access music files.</a:t>
          </a:r>
        </a:p>
        <a:p>
          <a:pPr marL="171450" lvl="1" indent="-171450" algn="l" defTabSz="755650">
            <a:lnSpc>
              <a:spcPct val="90000"/>
            </a:lnSpc>
            <a:spcBef>
              <a:spcPct val="0"/>
            </a:spcBef>
            <a:spcAft>
              <a:spcPct val="15000"/>
            </a:spcAft>
            <a:buChar char="•"/>
          </a:pPr>
          <a:r>
            <a:rPr lang="en-IN" sz="1700" kern="1200"/>
            <a:t>Python libraries for audio playback and GUI development will be used.</a:t>
          </a:r>
        </a:p>
      </dsp:txBody>
      <dsp:txXfrm rot="-5400000">
        <a:off x="2569759" y="2671017"/>
        <a:ext cx="4508511" cy="1108160"/>
      </dsp:txXfrm>
    </dsp:sp>
    <dsp:sp modelId="{0342D736-209B-43EF-ADE0-1D9D442E2255}">
      <dsp:nvSpPr>
        <dsp:cNvPr id="0" name=""/>
        <dsp:cNvSpPr/>
      </dsp:nvSpPr>
      <dsp:spPr>
        <a:xfrm>
          <a:off x="0" y="2882845"/>
          <a:ext cx="2569758" cy="6845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u="none" kern="1200" dirty="0"/>
            <a:t>3. Software Interfaces</a:t>
          </a:r>
        </a:p>
      </dsp:txBody>
      <dsp:txXfrm>
        <a:off x="33415" y="2916260"/>
        <a:ext cx="2502928" cy="617674"/>
      </dsp:txXfrm>
    </dsp:sp>
    <dsp:sp modelId="{FF63B1D2-75A4-4EB8-90E9-8291722A9106}">
      <dsp:nvSpPr>
        <dsp:cNvPr id="0" name=""/>
        <dsp:cNvSpPr/>
      </dsp:nvSpPr>
      <dsp:spPr>
        <a:xfrm rot="5400000">
          <a:off x="4239959" y="2245679"/>
          <a:ext cx="1228058" cy="456846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700" kern="1200"/>
            <a:t>No external communication interfaces are required.</a:t>
          </a:r>
        </a:p>
      </dsp:txBody>
      <dsp:txXfrm rot="-5400000">
        <a:off x="2569759" y="3975829"/>
        <a:ext cx="4508511" cy="1108160"/>
      </dsp:txXfrm>
    </dsp:sp>
    <dsp:sp modelId="{16E2DF30-B192-4C03-91B8-0339940AD1A9}">
      <dsp:nvSpPr>
        <dsp:cNvPr id="0" name=""/>
        <dsp:cNvSpPr/>
      </dsp:nvSpPr>
      <dsp:spPr>
        <a:xfrm>
          <a:off x="0" y="4112031"/>
          <a:ext cx="2569758" cy="8357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u="none" kern="1200" dirty="0"/>
            <a:t>4. Communications Interfaces</a:t>
          </a:r>
        </a:p>
      </dsp:txBody>
      <dsp:txXfrm>
        <a:off x="40798" y="4152829"/>
        <a:ext cx="2488162" cy="7541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AC0C2-0DD8-46D0-9BA5-9540B7F4A52B}">
      <dsp:nvSpPr>
        <dsp:cNvPr id="0" name=""/>
        <dsp:cNvSpPr/>
      </dsp:nvSpPr>
      <dsp:spPr>
        <a:xfrm>
          <a:off x="2097" y="0"/>
          <a:ext cx="3263196" cy="37239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a:t>The application should be user-friendly, with an intuitive and visually appealing interface.</a:t>
          </a:r>
        </a:p>
      </dsp:txBody>
      <dsp:txXfrm>
        <a:off x="2097" y="1489566"/>
        <a:ext cx="3263196" cy="1489566"/>
      </dsp:txXfrm>
    </dsp:sp>
    <dsp:sp modelId="{4977CFEE-3864-40E9-91B5-9519FB833084}">
      <dsp:nvSpPr>
        <dsp:cNvPr id="0" name=""/>
        <dsp:cNvSpPr/>
      </dsp:nvSpPr>
      <dsp:spPr>
        <a:xfrm>
          <a:off x="1013663" y="223435"/>
          <a:ext cx="1240064" cy="124006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C55DB-ACCF-4A84-995A-BB0DA6757340}">
      <dsp:nvSpPr>
        <dsp:cNvPr id="0" name=""/>
        <dsp:cNvSpPr/>
      </dsp:nvSpPr>
      <dsp:spPr>
        <a:xfrm>
          <a:off x="3363189" y="0"/>
          <a:ext cx="3263196" cy="37239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a:t>It should be robust, handling errors gracefully and providing clear error messages.</a:t>
          </a:r>
        </a:p>
      </dsp:txBody>
      <dsp:txXfrm>
        <a:off x="3363189" y="1489566"/>
        <a:ext cx="3263196" cy="1489566"/>
      </dsp:txXfrm>
    </dsp:sp>
    <dsp:sp modelId="{E6A65C3F-7A1B-40D2-BA4B-ADD1AE2B6789}">
      <dsp:nvSpPr>
        <dsp:cNvPr id="0" name=""/>
        <dsp:cNvSpPr/>
      </dsp:nvSpPr>
      <dsp:spPr>
        <a:xfrm>
          <a:off x="4374755" y="223435"/>
          <a:ext cx="1240064" cy="1240064"/>
        </a:xfrm>
        <a:prstGeom prst="ellipse">
          <a:avLst/>
        </a:prstGeom>
        <a:blipFill rotWithShape="1">
          <a:blip xmlns:r="http://schemas.openxmlformats.org/officeDocument/2006/relationships" r:embed="rId2"/>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AEAE07-FEEC-4657-8BA2-CAEABBAEE607}">
      <dsp:nvSpPr>
        <dsp:cNvPr id="0" name=""/>
        <dsp:cNvSpPr/>
      </dsp:nvSpPr>
      <dsp:spPr>
        <a:xfrm>
          <a:off x="6724281" y="0"/>
          <a:ext cx="3263196" cy="37239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a:t>It should be maintainable and extensible for future updates and enhancements.</a:t>
          </a:r>
        </a:p>
      </dsp:txBody>
      <dsp:txXfrm>
        <a:off x="6724281" y="1489566"/>
        <a:ext cx="3263196" cy="1489566"/>
      </dsp:txXfrm>
    </dsp:sp>
    <dsp:sp modelId="{DE6C5A58-8AD1-4317-AA0C-4427FB1BE24F}">
      <dsp:nvSpPr>
        <dsp:cNvPr id="0" name=""/>
        <dsp:cNvSpPr/>
      </dsp:nvSpPr>
      <dsp:spPr>
        <a:xfrm>
          <a:off x="7735847" y="223435"/>
          <a:ext cx="1240064" cy="1240064"/>
        </a:xfrm>
        <a:prstGeom prst="ellipse">
          <a:avLst/>
        </a:prstGeom>
        <a:blipFill rotWithShape="1">
          <a:blip xmlns:r="http://schemas.openxmlformats.org/officeDocument/2006/relationships" r:embed="rId2"/>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DCCA3C-4501-4207-AA93-51BA425E7D43}">
      <dsp:nvSpPr>
        <dsp:cNvPr id="0" name=""/>
        <dsp:cNvSpPr/>
      </dsp:nvSpPr>
      <dsp:spPr>
        <a:xfrm>
          <a:off x="399582" y="2979133"/>
          <a:ext cx="9190409" cy="558587"/>
        </a:xfrm>
        <a:prstGeom prst="leftRight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3709E8-9476-C2A1-4085-0E76D93BB5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E03EC5C-B531-574B-CABF-FD7990727A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0EECD4-05B3-4EA6-82F2-50EC9EC34072}" type="datetimeFigureOut">
              <a:rPr lang="en-IN" smtClean="0"/>
              <a:t>09-10-2023</a:t>
            </a:fld>
            <a:endParaRPr lang="en-IN"/>
          </a:p>
        </p:txBody>
      </p:sp>
      <p:sp>
        <p:nvSpPr>
          <p:cNvPr id="4" name="Footer Placeholder 3">
            <a:extLst>
              <a:ext uri="{FF2B5EF4-FFF2-40B4-BE49-F238E27FC236}">
                <a16:creationId xmlns:a16="http://schemas.microsoft.com/office/drawing/2014/main" id="{E6DBC6A3-1F33-06EB-65AF-E4DC1EB0FB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363D413-DA55-8F27-1285-38E2D81FF8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F6E046-8528-4013-950F-29E5CDF24F3D}" type="slidenum">
              <a:rPr lang="en-IN" smtClean="0"/>
              <a:t>‹#›</a:t>
            </a:fld>
            <a:endParaRPr lang="en-IN"/>
          </a:p>
        </p:txBody>
      </p:sp>
    </p:spTree>
    <p:extLst>
      <p:ext uri="{BB962C8B-B14F-4D97-AF65-F5344CB8AC3E}">
        <p14:creationId xmlns:p14="http://schemas.microsoft.com/office/powerpoint/2010/main" val="229969788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0C767-DBDD-4E0F-987E-8DFC3B8FBB75}" type="datetimeFigureOut">
              <a:rPr lang="en-IN" smtClean="0"/>
              <a:t>09-10-2023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725D5-11FE-4D56-BD21-010CFFB29B8A}" type="slidenum">
              <a:rPr lang="en-IN" smtClean="0"/>
              <a:t>‹#›</a:t>
            </a:fld>
            <a:endParaRPr lang="en-IN"/>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6843F6-BAD8-4D6D-9AA5-22A5CB6A18C7}" type="datetime1">
              <a:rPr lang="en-IN" smtClean="0"/>
              <a:t>09-10-2023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C60CA-77BC-4ED1-A42F-8DF3C866551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677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F1A67-69CB-4178-A7C7-A7B7098246E4}" type="datetime1">
              <a:rPr lang="en-IN" smtClean="0"/>
              <a:t>09-10-2023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C60CA-77BC-4ED1-A42F-8DF3C866551D}" type="slidenum">
              <a:rPr lang="en-IN" smtClean="0"/>
              <a:t>‹#›</a:t>
            </a:fld>
            <a:endParaRPr lang="en-IN"/>
          </a:p>
        </p:txBody>
      </p:sp>
    </p:spTree>
    <p:extLst>
      <p:ext uri="{BB962C8B-B14F-4D97-AF65-F5344CB8AC3E}">
        <p14:creationId xmlns:p14="http://schemas.microsoft.com/office/powerpoint/2010/main" val="3880687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ED6AC-9C1D-40BF-8D8D-8A552A10F4F1}" type="datetime1">
              <a:rPr lang="en-IN" smtClean="0"/>
              <a:t>09-10-2023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C60CA-77BC-4ED1-A42F-8DF3C866551D}" type="slidenum">
              <a:rPr lang="en-IN" smtClean="0"/>
              <a:t>‹#›</a:t>
            </a:fld>
            <a:endParaRPr lang="en-IN"/>
          </a:p>
        </p:txBody>
      </p:sp>
    </p:spTree>
    <p:extLst>
      <p:ext uri="{BB962C8B-B14F-4D97-AF65-F5344CB8AC3E}">
        <p14:creationId xmlns:p14="http://schemas.microsoft.com/office/powerpoint/2010/main" val="46599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B1AB5-D225-4834-B422-75586927D9E5}" type="datetime1">
              <a:rPr lang="en-IN" smtClean="0"/>
              <a:t>09-10-2023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C60CA-77BC-4ED1-A42F-8DF3C866551D}" type="slidenum">
              <a:rPr lang="en-IN" smtClean="0"/>
              <a:t>‹#›</a:t>
            </a:fld>
            <a:endParaRPr lang="en-IN"/>
          </a:p>
        </p:txBody>
      </p:sp>
    </p:spTree>
    <p:extLst>
      <p:ext uri="{BB962C8B-B14F-4D97-AF65-F5344CB8AC3E}">
        <p14:creationId xmlns:p14="http://schemas.microsoft.com/office/powerpoint/2010/main" val="2354366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5CA73E-BED3-4875-A748-E39D10BB2FD3}" type="datetime1">
              <a:rPr lang="en-IN" smtClean="0"/>
              <a:t>09-10-2023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C60CA-77BC-4ED1-A42F-8DF3C866551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05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7D672-EE81-4BC5-9E05-8AD197A2CBCF}" type="datetime1">
              <a:rPr lang="en-IN" smtClean="0"/>
              <a:t>09-10-2023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CC60CA-77BC-4ED1-A42F-8DF3C866551D}" type="slidenum">
              <a:rPr lang="en-IN" smtClean="0"/>
              <a:t>‹#›</a:t>
            </a:fld>
            <a:endParaRPr lang="en-IN"/>
          </a:p>
        </p:txBody>
      </p:sp>
    </p:spTree>
    <p:extLst>
      <p:ext uri="{BB962C8B-B14F-4D97-AF65-F5344CB8AC3E}">
        <p14:creationId xmlns:p14="http://schemas.microsoft.com/office/powerpoint/2010/main" val="428296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C8FE8B-4672-4566-83C2-B0DB36AAD3BF}" type="datetime1">
              <a:rPr lang="en-IN" smtClean="0"/>
              <a:t>09-10-2023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CC60CA-77BC-4ED1-A42F-8DF3C866551D}" type="slidenum">
              <a:rPr lang="en-IN" smtClean="0"/>
              <a:t>‹#›</a:t>
            </a:fld>
            <a:endParaRPr lang="en-IN"/>
          </a:p>
        </p:txBody>
      </p:sp>
    </p:spTree>
    <p:extLst>
      <p:ext uri="{BB962C8B-B14F-4D97-AF65-F5344CB8AC3E}">
        <p14:creationId xmlns:p14="http://schemas.microsoft.com/office/powerpoint/2010/main" val="16228114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8FADF0-3C9E-42AD-8684-1AA6A8BB4929}" type="datetime1">
              <a:rPr lang="en-IN" smtClean="0"/>
              <a:t>09-10-2023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CC60CA-77BC-4ED1-A42F-8DF3C866551D}" type="slidenum">
              <a:rPr lang="en-IN" smtClean="0"/>
              <a:t>‹#›</a:t>
            </a:fld>
            <a:endParaRPr lang="en-IN"/>
          </a:p>
        </p:txBody>
      </p:sp>
    </p:spTree>
    <p:extLst>
      <p:ext uri="{BB962C8B-B14F-4D97-AF65-F5344CB8AC3E}">
        <p14:creationId xmlns:p14="http://schemas.microsoft.com/office/powerpoint/2010/main" val="417037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C7F0E51-6B7A-4912-B612-94FB3CEC433E}" type="datetime1">
              <a:rPr lang="en-IN" smtClean="0"/>
              <a:t>09-10-2023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68CC60CA-77BC-4ED1-A42F-8DF3C866551D}" type="slidenum">
              <a:rPr lang="en-IN" smtClean="0"/>
              <a:t>‹#›</a:t>
            </a:fld>
            <a:endParaRPr lang="en-IN"/>
          </a:p>
        </p:txBody>
      </p:sp>
    </p:spTree>
    <p:extLst>
      <p:ext uri="{BB962C8B-B14F-4D97-AF65-F5344CB8AC3E}">
        <p14:creationId xmlns:p14="http://schemas.microsoft.com/office/powerpoint/2010/main" val="2787733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D1C7483-47F0-440E-8D0E-CD847D32B596}" type="datetime1">
              <a:rPr lang="en-IN" smtClean="0"/>
              <a:t>09-10-2023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8CC60CA-77BC-4ED1-A42F-8DF3C866551D}" type="slidenum">
              <a:rPr lang="en-IN" smtClean="0"/>
              <a:t>‹#›</a:t>
            </a:fld>
            <a:endParaRPr lang="en-IN"/>
          </a:p>
        </p:txBody>
      </p:sp>
    </p:spTree>
    <p:extLst>
      <p:ext uri="{BB962C8B-B14F-4D97-AF65-F5344CB8AC3E}">
        <p14:creationId xmlns:p14="http://schemas.microsoft.com/office/powerpoint/2010/main" val="1393072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711F37-0878-481F-B617-5FEA95E2DD38}" type="datetime1">
              <a:rPr lang="en-IN" smtClean="0"/>
              <a:t>09-10-2023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CC60CA-77BC-4ED1-A42F-8DF3C866551D}" type="slidenum">
              <a:rPr lang="en-IN" smtClean="0"/>
              <a:t>‹#›</a:t>
            </a:fld>
            <a:endParaRPr lang="en-IN"/>
          </a:p>
        </p:txBody>
      </p:sp>
    </p:spTree>
    <p:extLst>
      <p:ext uri="{BB962C8B-B14F-4D97-AF65-F5344CB8AC3E}">
        <p14:creationId xmlns:p14="http://schemas.microsoft.com/office/powerpoint/2010/main" val="2086494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DC8FE8B-4672-4566-83C2-B0DB36AAD3BF}" type="datetime1">
              <a:rPr lang="en-IN" smtClean="0"/>
              <a:t>09-10-2023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8CC60CA-77BC-4ED1-A42F-8DF3C866551D}"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6898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269"/>
            <a:ext cx="10515600" cy="6311462"/>
          </a:xfrm>
        </p:spPr>
        <p:txBody>
          <a:bodyPr>
            <a:normAutofit/>
          </a:bodyPr>
          <a:lstStyle/>
          <a:p>
            <a:pPr marL="0" indent="0"/>
            <a:r>
              <a:rPr lang="en-IN" sz="3600" b="1" dirty="0">
                <a:latin typeface="Aptos Display" panose="020B0004020202020204" pitchFamily="34" charset="0"/>
              </a:rPr>
              <a:t>BHARATI VIDYAPEETH (DEEMED TO BE UNIVERSITY) COLLEGE OF ENGINEERING, PUNE.</a:t>
            </a:r>
            <a:br>
              <a:rPr lang="en-IN" sz="3600" b="1" dirty="0"/>
            </a:br>
            <a:br>
              <a:rPr lang="en-IN" sz="3600" b="1" dirty="0"/>
            </a:br>
            <a:br>
              <a:rPr lang="en-IN" sz="3600" b="1" dirty="0"/>
            </a:br>
            <a:br>
              <a:rPr lang="en-IN" sz="3600" b="1" dirty="0"/>
            </a:br>
            <a:br>
              <a:rPr lang="en-IN" sz="3600" b="1" dirty="0"/>
            </a:br>
            <a:br>
              <a:rPr lang="en-IN" sz="3600" b="1" dirty="0"/>
            </a:br>
            <a:r>
              <a:rPr lang="en-IN" sz="3600" b="1" dirty="0"/>
              <a:t>             </a:t>
            </a:r>
            <a:r>
              <a:rPr lang="en-IN" sz="3200" b="1" dirty="0">
                <a:latin typeface="Segoe UI Semibold" panose="020B0702040204020203" pitchFamily="34" charset="0"/>
                <a:cs typeface="Segoe UI Semibold" panose="020B0702040204020203" pitchFamily="34" charset="0"/>
              </a:rPr>
              <a:t>DEPARTMENT OF INFORMATION TECHNOLOGY.</a:t>
            </a:r>
            <a:br>
              <a:rPr lang="en-IN" sz="3200" b="1" dirty="0">
                <a:latin typeface="Segoe UI Semibold" panose="020B0702040204020203" pitchFamily="34" charset="0"/>
                <a:cs typeface="Segoe UI Semibold" panose="020B0702040204020203" pitchFamily="34" charset="0"/>
              </a:rPr>
            </a:br>
            <a:br>
              <a:rPr lang="en-IN" sz="3200" b="1" dirty="0">
                <a:latin typeface="Segoe UI Semibold" panose="020B0702040204020203" pitchFamily="34" charset="0"/>
                <a:cs typeface="Segoe UI Semibold" panose="020B0702040204020203" pitchFamily="34" charset="0"/>
              </a:rPr>
            </a:br>
            <a:r>
              <a:rPr lang="en-IN" sz="3200" b="1" dirty="0">
                <a:latin typeface="Segoe UI Semibold" panose="020B0702040204020203" pitchFamily="34" charset="0"/>
                <a:cs typeface="Segoe UI Semibold" panose="020B0702040204020203" pitchFamily="34" charset="0"/>
              </a:rPr>
              <a:t>                   Subject - SOFTWARE ENGINEERING</a:t>
            </a:r>
            <a:br>
              <a:rPr lang="en-IN" sz="3200" b="1" dirty="0">
                <a:latin typeface="Segoe UI Semibold" panose="020B0702040204020203" pitchFamily="34" charset="0"/>
                <a:cs typeface="Segoe UI Semibold" panose="020B0702040204020203" pitchFamily="34" charset="0"/>
              </a:rPr>
            </a:br>
            <a:r>
              <a:rPr lang="en-IN" sz="3200" b="1" dirty="0">
                <a:latin typeface="Segoe UI Semibold" panose="020B0702040204020203" pitchFamily="34" charset="0"/>
                <a:cs typeface="Segoe UI Semibold" panose="020B0702040204020203" pitchFamily="34" charset="0"/>
              </a:rPr>
              <a:t>                              </a:t>
            </a:r>
            <a:r>
              <a:rPr lang="en-IN" sz="3100" b="1" dirty="0">
                <a:latin typeface="Segoe UI Semibold" panose="020B0702040204020203" pitchFamily="34" charset="0"/>
                <a:cs typeface="Segoe UI Semibold" panose="020B0702040204020203" pitchFamily="34" charset="0"/>
              </a:rPr>
              <a:t>[Project Based Learning]</a:t>
            </a:r>
            <a:br>
              <a:rPr lang="en-IN" sz="3100" b="1" dirty="0"/>
            </a:br>
            <a:br>
              <a:rPr lang="en-IN" sz="2400" b="1" dirty="0"/>
            </a:br>
            <a:r>
              <a:rPr lang="en-IN" sz="2400" b="1" dirty="0"/>
              <a:t>                                                     </a:t>
            </a:r>
            <a:r>
              <a:rPr lang="en-IN" sz="2400" u="sng" dirty="0">
                <a:latin typeface="Aptos Display" panose="020B0004020202020204" pitchFamily="34" charset="0"/>
              </a:rPr>
              <a:t>Submitted To - Prof. Rohini Jadhav</a:t>
            </a:r>
            <a:br>
              <a:rPr lang="en-IN" sz="2400" dirty="0"/>
            </a:br>
            <a:r>
              <a:rPr lang="en-IN" sz="2400" b="1"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4399" y="1967420"/>
            <a:ext cx="1863202" cy="1794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6AE587-40B1-EA8A-DFF4-2720D0B265DF}"/>
              </a:ext>
            </a:extLst>
          </p:cNvPr>
          <p:cNvPicPr>
            <a:picLocks noChangeAspect="1"/>
          </p:cNvPicPr>
          <p:nvPr/>
        </p:nvPicPr>
        <p:blipFill>
          <a:blip r:embed="rId2"/>
          <a:stretch>
            <a:fillRect/>
          </a:stretch>
        </p:blipFill>
        <p:spPr>
          <a:xfrm>
            <a:off x="382555" y="634481"/>
            <a:ext cx="11569959" cy="4749281"/>
          </a:xfrm>
          <a:prstGeom prst="rect">
            <a:avLst/>
          </a:prstGeom>
        </p:spPr>
      </p:pic>
    </p:spTree>
    <p:extLst>
      <p:ext uri="{BB962C8B-B14F-4D97-AF65-F5344CB8AC3E}">
        <p14:creationId xmlns:p14="http://schemas.microsoft.com/office/powerpoint/2010/main" val="1402187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2E90-96A7-A72A-277A-AF9D2191C96B}"/>
              </a:ext>
            </a:extLst>
          </p:cNvPr>
          <p:cNvSpPr>
            <a:spLocks noGrp="1"/>
          </p:cNvSpPr>
          <p:nvPr>
            <p:ph type="title"/>
          </p:nvPr>
        </p:nvSpPr>
        <p:spPr>
          <a:xfrm>
            <a:off x="1097280" y="286603"/>
            <a:ext cx="10058400" cy="562483"/>
          </a:xfrm>
        </p:spPr>
        <p:txBody>
          <a:bodyPr>
            <a:normAutofit/>
          </a:bodyPr>
          <a:lstStyle/>
          <a:p>
            <a:r>
              <a:rPr lang="en-IN" sz="3200" b="1" dirty="0">
                <a:effectLst/>
                <a:latin typeface="Times New Roman" panose="02020603050405020304" pitchFamily="18" charset="0"/>
                <a:ea typeface="Times New Roman" panose="02020603050405020304" pitchFamily="18" charset="0"/>
              </a:rPr>
              <a:t>                                       DESIGNING</a:t>
            </a:r>
            <a:endParaRPr lang="en-IN" sz="3200" dirty="0"/>
          </a:p>
        </p:txBody>
      </p:sp>
      <p:sp>
        <p:nvSpPr>
          <p:cNvPr id="3" name="Content Placeholder 2">
            <a:extLst>
              <a:ext uri="{FF2B5EF4-FFF2-40B4-BE49-F238E27FC236}">
                <a16:creationId xmlns:a16="http://schemas.microsoft.com/office/drawing/2014/main" id="{BF52BCBE-8E35-71B2-0965-BD9CC421AC27}"/>
              </a:ext>
            </a:extLst>
          </p:cNvPr>
          <p:cNvSpPr>
            <a:spLocks noGrp="1"/>
          </p:cNvSpPr>
          <p:nvPr>
            <p:ph idx="1"/>
          </p:nvPr>
        </p:nvSpPr>
        <p:spPr>
          <a:xfrm>
            <a:off x="1097280" y="1035698"/>
            <a:ext cx="10058400" cy="5234472"/>
          </a:xfrm>
        </p:spPr>
        <p:txBody>
          <a:bodyPr/>
          <a:lstStyle/>
          <a:p>
            <a:r>
              <a:rPr lang="en-IN" sz="1800" b="1" dirty="0">
                <a:solidFill>
                  <a:srgbClr val="202124"/>
                </a:solidFill>
                <a:effectLst/>
                <a:latin typeface="Times New Roman" panose="02020603050405020304" pitchFamily="18" charset="0"/>
                <a:ea typeface="Times New Roman" panose="02020603050405020304" pitchFamily="18" charset="0"/>
              </a:rPr>
              <a:t>UML</a:t>
            </a:r>
            <a:r>
              <a:rPr lang="en-IN" sz="1800" dirty="0">
                <a:solidFill>
                  <a:srgbClr val="202124"/>
                </a:solidFill>
                <a:effectLst/>
                <a:latin typeface="Times New Roman" panose="02020603050405020304" pitchFamily="18" charset="0"/>
                <a:ea typeface="Times New Roman" panose="02020603050405020304" pitchFamily="18" charset="0"/>
              </a:rPr>
              <a:t>, which stands for Unified </a:t>
            </a:r>
            <a:r>
              <a:rPr lang="en-IN" sz="1800" dirty="0" err="1">
                <a:solidFill>
                  <a:srgbClr val="202124"/>
                </a:solidFill>
                <a:effectLst/>
                <a:latin typeface="Times New Roman" panose="02020603050405020304" pitchFamily="18" charset="0"/>
                <a:ea typeface="Times New Roman" panose="02020603050405020304" pitchFamily="18" charset="0"/>
              </a:rPr>
              <a:t>Modeling</a:t>
            </a:r>
            <a:r>
              <a:rPr lang="en-IN" sz="1800" dirty="0">
                <a:solidFill>
                  <a:srgbClr val="202124"/>
                </a:solidFill>
                <a:effectLst/>
                <a:latin typeface="Times New Roman" panose="02020603050405020304" pitchFamily="18" charset="0"/>
                <a:ea typeface="Times New Roman" panose="02020603050405020304" pitchFamily="18" charset="0"/>
              </a:rPr>
              <a:t> Language, is </a:t>
            </a:r>
            <a:r>
              <a:rPr lang="en-IN" sz="1800" dirty="0">
                <a:solidFill>
                  <a:srgbClr val="040C28"/>
                </a:solidFill>
                <a:effectLst/>
                <a:latin typeface="Times New Roman" panose="02020603050405020304" pitchFamily="18" charset="0"/>
                <a:ea typeface="Times New Roman" panose="02020603050405020304" pitchFamily="18" charset="0"/>
              </a:rPr>
              <a:t>a way to visually represent the architecture, design, and implementation of complex software systems</a:t>
            </a:r>
            <a:r>
              <a:rPr lang="en-IN" sz="1800" dirty="0">
                <a:solidFill>
                  <a:srgbClr val="202124"/>
                </a:solidFill>
                <a:effectLst/>
                <a:latin typeface="Times New Roman" panose="02020603050405020304" pitchFamily="18" charset="0"/>
                <a:ea typeface="Times New Roman" panose="02020603050405020304" pitchFamily="18" charset="0"/>
              </a:rPr>
              <a:t>. Types of UML -</a:t>
            </a:r>
            <a:endParaRPr lang="en-IN" dirty="0"/>
          </a:p>
        </p:txBody>
      </p:sp>
      <p:pic>
        <p:nvPicPr>
          <p:cNvPr id="4" name="Picture 3">
            <a:extLst>
              <a:ext uri="{FF2B5EF4-FFF2-40B4-BE49-F238E27FC236}">
                <a16:creationId xmlns:a16="http://schemas.microsoft.com/office/drawing/2014/main" id="{FCAC5CEE-7A7D-D2D4-4689-43222D53CB6B}"/>
              </a:ext>
            </a:extLst>
          </p:cNvPr>
          <p:cNvPicPr>
            <a:picLocks noChangeAspect="1"/>
          </p:cNvPicPr>
          <p:nvPr/>
        </p:nvPicPr>
        <p:blipFill>
          <a:blip r:embed="rId2"/>
          <a:stretch>
            <a:fillRect/>
          </a:stretch>
        </p:blipFill>
        <p:spPr>
          <a:xfrm>
            <a:off x="3368064" y="1884784"/>
            <a:ext cx="5175953" cy="4450702"/>
          </a:xfrm>
          <a:prstGeom prst="rect">
            <a:avLst/>
          </a:prstGeom>
        </p:spPr>
      </p:pic>
    </p:spTree>
    <p:extLst>
      <p:ext uri="{BB962C8B-B14F-4D97-AF65-F5344CB8AC3E}">
        <p14:creationId xmlns:p14="http://schemas.microsoft.com/office/powerpoint/2010/main" val="841572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ECEA8-B1B7-604E-3B94-2A539914CDD2}"/>
              </a:ext>
            </a:extLst>
          </p:cNvPr>
          <p:cNvSpPr>
            <a:spLocks noGrp="1"/>
          </p:cNvSpPr>
          <p:nvPr>
            <p:ph type="title"/>
          </p:nvPr>
        </p:nvSpPr>
        <p:spPr>
          <a:xfrm>
            <a:off x="1097280" y="286604"/>
            <a:ext cx="10058400" cy="543820"/>
          </a:xfrm>
        </p:spPr>
        <p:txBody>
          <a:bodyPr>
            <a:normAutofit/>
          </a:bodyPr>
          <a:lstStyle/>
          <a:p>
            <a:r>
              <a:rPr lang="en-IN" sz="3200" dirty="0">
                <a:latin typeface="Avenir Next LT Pro Light" panose="020B0304020202020204" pitchFamily="34" charset="0"/>
              </a:rPr>
              <a:t>USE CASE DIAGRAM</a:t>
            </a:r>
          </a:p>
        </p:txBody>
      </p:sp>
      <p:sp>
        <p:nvSpPr>
          <p:cNvPr id="3" name="TextBox 2">
            <a:extLst>
              <a:ext uri="{FF2B5EF4-FFF2-40B4-BE49-F238E27FC236}">
                <a16:creationId xmlns:a16="http://schemas.microsoft.com/office/drawing/2014/main" id="{8D8660DC-973B-6631-833A-8EAE347DC269}"/>
              </a:ext>
            </a:extLst>
          </p:cNvPr>
          <p:cNvSpPr txBox="1"/>
          <p:nvPr/>
        </p:nvSpPr>
        <p:spPr>
          <a:xfrm>
            <a:off x="1097280" y="1102334"/>
            <a:ext cx="9872410" cy="369332"/>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It represents the functionality of a system by utilizing actors and use cases.</a:t>
            </a:r>
            <a:endParaRPr lang="en-IN" dirty="0"/>
          </a:p>
        </p:txBody>
      </p:sp>
      <p:pic>
        <p:nvPicPr>
          <p:cNvPr id="4" name="Picture 3">
            <a:extLst>
              <a:ext uri="{FF2B5EF4-FFF2-40B4-BE49-F238E27FC236}">
                <a16:creationId xmlns:a16="http://schemas.microsoft.com/office/drawing/2014/main" id="{56BC95BE-6177-0727-A356-D4417C492DE3}"/>
              </a:ext>
            </a:extLst>
          </p:cNvPr>
          <p:cNvPicPr>
            <a:picLocks noChangeAspect="1"/>
          </p:cNvPicPr>
          <p:nvPr/>
        </p:nvPicPr>
        <p:blipFill>
          <a:blip r:embed="rId2"/>
          <a:stretch>
            <a:fillRect/>
          </a:stretch>
        </p:blipFill>
        <p:spPr>
          <a:xfrm>
            <a:off x="3261111" y="1878487"/>
            <a:ext cx="5730737" cy="4194412"/>
          </a:xfrm>
          <a:prstGeom prst="rect">
            <a:avLst/>
          </a:prstGeom>
        </p:spPr>
      </p:pic>
    </p:spTree>
    <p:extLst>
      <p:ext uri="{BB962C8B-B14F-4D97-AF65-F5344CB8AC3E}">
        <p14:creationId xmlns:p14="http://schemas.microsoft.com/office/powerpoint/2010/main" val="1632098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C1BD1-62F5-D08D-F3C1-C8C6B1266364}"/>
              </a:ext>
            </a:extLst>
          </p:cNvPr>
          <p:cNvSpPr>
            <a:spLocks noGrp="1"/>
          </p:cNvSpPr>
          <p:nvPr>
            <p:ph type="title"/>
          </p:nvPr>
        </p:nvSpPr>
        <p:spPr>
          <a:xfrm>
            <a:off x="1124028" y="286603"/>
            <a:ext cx="10058400" cy="637128"/>
          </a:xfrm>
        </p:spPr>
        <p:txBody>
          <a:bodyPr>
            <a:normAutofit/>
          </a:bodyPr>
          <a:lstStyle/>
          <a:p>
            <a:r>
              <a:rPr lang="en-IN" sz="3200" dirty="0"/>
              <a:t>ACTIVITY DIAGRAM </a:t>
            </a:r>
          </a:p>
        </p:txBody>
      </p:sp>
      <p:pic>
        <p:nvPicPr>
          <p:cNvPr id="3" name="Picture 2">
            <a:extLst>
              <a:ext uri="{FF2B5EF4-FFF2-40B4-BE49-F238E27FC236}">
                <a16:creationId xmlns:a16="http://schemas.microsoft.com/office/drawing/2014/main" id="{6A758698-F22E-03A9-2C6D-600EA8592D6F}"/>
              </a:ext>
            </a:extLst>
          </p:cNvPr>
          <p:cNvPicPr>
            <a:picLocks noChangeAspect="1"/>
          </p:cNvPicPr>
          <p:nvPr/>
        </p:nvPicPr>
        <p:blipFill>
          <a:blip r:embed="rId2"/>
          <a:stretch>
            <a:fillRect/>
          </a:stretch>
        </p:blipFill>
        <p:spPr>
          <a:xfrm>
            <a:off x="3508310" y="1800808"/>
            <a:ext cx="4534678" cy="4506686"/>
          </a:xfrm>
          <a:prstGeom prst="rect">
            <a:avLst/>
          </a:prstGeom>
        </p:spPr>
      </p:pic>
      <p:sp>
        <p:nvSpPr>
          <p:cNvPr id="4" name="TextBox 3">
            <a:extLst>
              <a:ext uri="{FF2B5EF4-FFF2-40B4-BE49-F238E27FC236}">
                <a16:creationId xmlns:a16="http://schemas.microsoft.com/office/drawing/2014/main" id="{32141AE3-351A-52B1-556B-2850E9C6791A}"/>
              </a:ext>
            </a:extLst>
          </p:cNvPr>
          <p:cNvSpPr txBox="1"/>
          <p:nvPr/>
        </p:nvSpPr>
        <p:spPr>
          <a:xfrm>
            <a:off x="1124028" y="1144946"/>
            <a:ext cx="9909732" cy="369332"/>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It models the flow of control from one activity to the other.</a:t>
            </a:r>
            <a:endParaRPr lang="en-IN" dirty="0"/>
          </a:p>
        </p:txBody>
      </p:sp>
    </p:spTree>
    <p:extLst>
      <p:ext uri="{BB962C8B-B14F-4D97-AF65-F5344CB8AC3E}">
        <p14:creationId xmlns:p14="http://schemas.microsoft.com/office/powerpoint/2010/main" val="1131715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CFC7-49EB-6D05-8240-A39BC4658862}"/>
              </a:ext>
            </a:extLst>
          </p:cNvPr>
          <p:cNvSpPr>
            <a:spLocks noGrp="1"/>
          </p:cNvSpPr>
          <p:nvPr>
            <p:ph type="title"/>
          </p:nvPr>
        </p:nvSpPr>
        <p:spPr>
          <a:xfrm>
            <a:off x="1180944" y="398570"/>
            <a:ext cx="10058400" cy="702303"/>
          </a:xfrm>
        </p:spPr>
        <p:txBody>
          <a:bodyPr>
            <a:normAutofit/>
          </a:bodyPr>
          <a:lstStyle/>
          <a:p>
            <a:r>
              <a:rPr lang="en-IN" sz="3200" dirty="0"/>
              <a:t>SEQUENCE DIAGRAM</a:t>
            </a:r>
          </a:p>
        </p:txBody>
      </p:sp>
      <p:pic>
        <p:nvPicPr>
          <p:cNvPr id="7" name="Content Placeholder 6">
            <a:extLst>
              <a:ext uri="{FF2B5EF4-FFF2-40B4-BE49-F238E27FC236}">
                <a16:creationId xmlns:a16="http://schemas.microsoft.com/office/drawing/2014/main" id="{CAA1FA15-F380-41DF-D38F-B1899AE8FD22}"/>
              </a:ext>
            </a:extLst>
          </p:cNvPr>
          <p:cNvPicPr>
            <a:picLocks noGrp="1" noChangeAspect="1"/>
          </p:cNvPicPr>
          <p:nvPr>
            <p:ph idx="1"/>
          </p:nvPr>
        </p:nvPicPr>
        <p:blipFill rotWithShape="1">
          <a:blip r:embed="rId2"/>
          <a:srcRect b="14782"/>
          <a:stretch/>
        </p:blipFill>
        <p:spPr>
          <a:xfrm>
            <a:off x="3862873" y="1615603"/>
            <a:ext cx="4711960" cy="4561262"/>
          </a:xfrm>
          <a:prstGeom prst="rect">
            <a:avLst/>
          </a:prstGeom>
        </p:spPr>
      </p:pic>
      <p:sp>
        <p:nvSpPr>
          <p:cNvPr id="4" name="TextBox 3">
            <a:extLst>
              <a:ext uri="{FF2B5EF4-FFF2-40B4-BE49-F238E27FC236}">
                <a16:creationId xmlns:a16="http://schemas.microsoft.com/office/drawing/2014/main" id="{4BFD68C3-DF62-E47A-B300-BA0B55DD58A4}"/>
              </a:ext>
            </a:extLst>
          </p:cNvPr>
          <p:cNvSpPr txBox="1"/>
          <p:nvPr/>
        </p:nvSpPr>
        <p:spPr>
          <a:xfrm>
            <a:off x="1180944" y="1173572"/>
            <a:ext cx="9891071" cy="369332"/>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It shows the interactions between the objects in terms of messages exchanged over time. </a:t>
            </a:r>
            <a:endParaRPr lang="en-IN" dirty="0"/>
          </a:p>
        </p:txBody>
      </p:sp>
    </p:spTree>
    <p:extLst>
      <p:ext uri="{BB962C8B-B14F-4D97-AF65-F5344CB8AC3E}">
        <p14:creationId xmlns:p14="http://schemas.microsoft.com/office/powerpoint/2010/main" val="120966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D6E7-3986-CB66-8836-4C016516A526}"/>
              </a:ext>
            </a:extLst>
          </p:cNvPr>
          <p:cNvSpPr>
            <a:spLocks noGrp="1"/>
          </p:cNvSpPr>
          <p:nvPr>
            <p:ph type="title"/>
          </p:nvPr>
        </p:nvSpPr>
        <p:spPr>
          <a:xfrm>
            <a:off x="1097280" y="286604"/>
            <a:ext cx="10058400" cy="618466"/>
          </a:xfrm>
        </p:spPr>
        <p:txBody>
          <a:bodyPr>
            <a:normAutofit/>
          </a:bodyPr>
          <a:lstStyle/>
          <a:p>
            <a:r>
              <a:rPr lang="en-IN" sz="3200" dirty="0"/>
              <a:t>COLLABORATION DIAGRAM</a:t>
            </a:r>
          </a:p>
        </p:txBody>
      </p:sp>
      <p:pic>
        <p:nvPicPr>
          <p:cNvPr id="5" name="Content Placeholder 4">
            <a:extLst>
              <a:ext uri="{FF2B5EF4-FFF2-40B4-BE49-F238E27FC236}">
                <a16:creationId xmlns:a16="http://schemas.microsoft.com/office/drawing/2014/main" id="{1661B47D-2248-C8E9-BDED-F98217727BD4}"/>
              </a:ext>
            </a:extLst>
          </p:cNvPr>
          <p:cNvPicPr>
            <a:picLocks noGrp="1" noChangeAspect="1"/>
          </p:cNvPicPr>
          <p:nvPr>
            <p:ph idx="1"/>
          </p:nvPr>
        </p:nvPicPr>
        <p:blipFill>
          <a:blip r:embed="rId2"/>
          <a:stretch>
            <a:fillRect/>
          </a:stretch>
        </p:blipFill>
        <p:spPr>
          <a:xfrm>
            <a:off x="3144417" y="1838131"/>
            <a:ext cx="6288832" cy="3922129"/>
          </a:xfrm>
          <a:prstGeom prst="rect">
            <a:avLst/>
          </a:prstGeom>
        </p:spPr>
      </p:pic>
      <p:sp>
        <p:nvSpPr>
          <p:cNvPr id="4" name="TextBox 3">
            <a:extLst>
              <a:ext uri="{FF2B5EF4-FFF2-40B4-BE49-F238E27FC236}">
                <a16:creationId xmlns:a16="http://schemas.microsoft.com/office/drawing/2014/main" id="{FE461D81-C46B-2B84-A09C-61B53B4A4641}"/>
              </a:ext>
            </a:extLst>
          </p:cNvPr>
          <p:cNvSpPr txBox="1"/>
          <p:nvPr/>
        </p:nvSpPr>
        <p:spPr>
          <a:xfrm>
            <a:off x="1166327" y="1097740"/>
            <a:ext cx="9928393" cy="369332"/>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It shows the interchange of sequence messages between the objects</a:t>
            </a:r>
            <a:endParaRPr lang="en-IN" dirty="0"/>
          </a:p>
        </p:txBody>
      </p:sp>
    </p:spTree>
    <p:extLst>
      <p:ext uri="{BB962C8B-B14F-4D97-AF65-F5344CB8AC3E}">
        <p14:creationId xmlns:p14="http://schemas.microsoft.com/office/powerpoint/2010/main" val="1319446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F459-EBCD-5974-4CEF-D358C2FF566E}"/>
              </a:ext>
            </a:extLst>
          </p:cNvPr>
          <p:cNvSpPr>
            <a:spLocks noGrp="1"/>
          </p:cNvSpPr>
          <p:nvPr>
            <p:ph type="title"/>
          </p:nvPr>
        </p:nvSpPr>
        <p:spPr>
          <a:xfrm>
            <a:off x="1097280" y="286603"/>
            <a:ext cx="10058400" cy="599805"/>
          </a:xfrm>
        </p:spPr>
        <p:txBody>
          <a:bodyPr>
            <a:normAutofit/>
          </a:bodyPr>
          <a:lstStyle/>
          <a:p>
            <a:r>
              <a:rPr lang="en-IN" sz="3200" dirty="0"/>
              <a:t>CLASS DIAGRAM</a:t>
            </a:r>
          </a:p>
        </p:txBody>
      </p:sp>
      <p:pic>
        <p:nvPicPr>
          <p:cNvPr id="5" name="Content Placeholder 4">
            <a:extLst>
              <a:ext uri="{FF2B5EF4-FFF2-40B4-BE49-F238E27FC236}">
                <a16:creationId xmlns:a16="http://schemas.microsoft.com/office/drawing/2014/main" id="{0425D6AC-B9EA-B2A3-14DA-8CFE2A5098B4}"/>
              </a:ext>
            </a:extLst>
          </p:cNvPr>
          <p:cNvPicPr>
            <a:picLocks noGrp="1" noChangeAspect="1"/>
          </p:cNvPicPr>
          <p:nvPr>
            <p:ph idx="1"/>
          </p:nvPr>
        </p:nvPicPr>
        <p:blipFill>
          <a:blip r:embed="rId2"/>
          <a:stretch>
            <a:fillRect/>
          </a:stretch>
        </p:blipFill>
        <p:spPr>
          <a:xfrm>
            <a:off x="2341984" y="1940768"/>
            <a:ext cx="7408506" cy="3965510"/>
          </a:xfrm>
          <a:prstGeom prst="rect">
            <a:avLst/>
          </a:prstGeom>
        </p:spPr>
      </p:pic>
      <p:sp>
        <p:nvSpPr>
          <p:cNvPr id="4" name="TextBox 3">
            <a:extLst>
              <a:ext uri="{FF2B5EF4-FFF2-40B4-BE49-F238E27FC236}">
                <a16:creationId xmlns:a16="http://schemas.microsoft.com/office/drawing/2014/main" id="{66714340-0944-0430-25AE-336E4BCCD0CC}"/>
              </a:ext>
            </a:extLst>
          </p:cNvPr>
          <p:cNvSpPr txBox="1"/>
          <p:nvPr/>
        </p:nvSpPr>
        <p:spPr>
          <a:xfrm>
            <a:off x="1097280" y="1107550"/>
            <a:ext cx="9835087" cy="369332"/>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It displays the system's class, attributes, and methods.</a:t>
            </a:r>
            <a:endParaRPr lang="en-IN" dirty="0"/>
          </a:p>
        </p:txBody>
      </p:sp>
    </p:spTree>
    <p:extLst>
      <p:ext uri="{BB962C8B-B14F-4D97-AF65-F5344CB8AC3E}">
        <p14:creationId xmlns:p14="http://schemas.microsoft.com/office/powerpoint/2010/main" val="249142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0120-80BC-82CF-711D-DB7D1057A154}"/>
              </a:ext>
            </a:extLst>
          </p:cNvPr>
          <p:cNvSpPr>
            <a:spLocks noGrp="1"/>
          </p:cNvSpPr>
          <p:nvPr>
            <p:ph type="title"/>
          </p:nvPr>
        </p:nvSpPr>
        <p:spPr>
          <a:xfrm>
            <a:off x="2231136" y="163286"/>
            <a:ext cx="7729728" cy="901430"/>
          </a:xfrm>
        </p:spPr>
        <p:txBody>
          <a:bodyPr>
            <a:normAutofit/>
          </a:bodyPr>
          <a:lstStyle/>
          <a:p>
            <a:r>
              <a:rPr lang="en-IN" sz="3200" b="1" dirty="0">
                <a:effectLst/>
                <a:latin typeface="Times New Roman" panose="02020603050405020304" pitchFamily="18" charset="0"/>
                <a:ea typeface="Times New Roman" panose="02020603050405020304" pitchFamily="18" charset="0"/>
              </a:rPr>
              <a:t>               IMPLEMENTATION</a:t>
            </a:r>
            <a:endParaRPr lang="en-IN" sz="3200" dirty="0"/>
          </a:p>
        </p:txBody>
      </p:sp>
      <p:sp>
        <p:nvSpPr>
          <p:cNvPr id="3" name="Content Placeholder 2">
            <a:extLst>
              <a:ext uri="{FF2B5EF4-FFF2-40B4-BE49-F238E27FC236}">
                <a16:creationId xmlns:a16="http://schemas.microsoft.com/office/drawing/2014/main" id="{8D80EE02-E3EE-1F11-AA58-4ACBA2753264}"/>
              </a:ext>
            </a:extLst>
          </p:cNvPr>
          <p:cNvSpPr>
            <a:spLocks noGrp="1"/>
          </p:cNvSpPr>
          <p:nvPr>
            <p:ph idx="1"/>
          </p:nvPr>
        </p:nvSpPr>
        <p:spPr>
          <a:xfrm>
            <a:off x="1231641" y="1735494"/>
            <a:ext cx="9461241" cy="4609322"/>
          </a:xfrm>
        </p:spPr>
        <p:txBody>
          <a:bodyPr/>
          <a:lstStyle/>
          <a:p>
            <a:pPr marL="0" indent="0">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B70D2054-26C2-0321-5EB4-7C7AF15F8E3B}"/>
              </a:ext>
            </a:extLst>
          </p:cNvPr>
          <p:cNvSpPr txBox="1"/>
          <p:nvPr/>
        </p:nvSpPr>
        <p:spPr>
          <a:xfrm>
            <a:off x="228296" y="1127362"/>
            <a:ext cx="2174032" cy="369332"/>
          </a:xfrm>
          <a:prstGeom prst="rect">
            <a:avLst/>
          </a:prstGeom>
          <a:noFill/>
        </p:spPr>
        <p:txBody>
          <a:bodyPr wrap="square" rtlCol="0">
            <a:spAutoFit/>
          </a:bodyPr>
          <a:lstStyle/>
          <a:p>
            <a:r>
              <a:rPr lang="en-IN" b="1" dirty="0">
                <a:latin typeface="Aptos Narrow" panose="020B0004020202020204" pitchFamily="34" charset="0"/>
              </a:rPr>
              <a:t>CODE </a:t>
            </a:r>
          </a:p>
        </p:txBody>
      </p:sp>
      <p:pic>
        <p:nvPicPr>
          <p:cNvPr id="5" name="Picture 4">
            <a:extLst>
              <a:ext uri="{FF2B5EF4-FFF2-40B4-BE49-F238E27FC236}">
                <a16:creationId xmlns:a16="http://schemas.microsoft.com/office/drawing/2014/main" id="{AE993087-BAC7-BBE3-4C65-99575F532E7A}"/>
              </a:ext>
            </a:extLst>
          </p:cNvPr>
          <p:cNvPicPr>
            <a:picLocks noChangeAspect="1"/>
          </p:cNvPicPr>
          <p:nvPr/>
        </p:nvPicPr>
        <p:blipFill rotWithShape="1">
          <a:blip r:embed="rId2"/>
          <a:srcRect t="4615" r="32998"/>
          <a:stretch/>
        </p:blipFill>
        <p:spPr>
          <a:xfrm>
            <a:off x="160257" y="1735493"/>
            <a:ext cx="5827588" cy="4114699"/>
          </a:xfrm>
          <a:prstGeom prst="rect">
            <a:avLst/>
          </a:prstGeom>
        </p:spPr>
      </p:pic>
      <p:pic>
        <p:nvPicPr>
          <p:cNvPr id="6" name="Picture 5">
            <a:extLst>
              <a:ext uri="{FF2B5EF4-FFF2-40B4-BE49-F238E27FC236}">
                <a16:creationId xmlns:a16="http://schemas.microsoft.com/office/drawing/2014/main" id="{C6D80F0E-49EE-37AE-86ED-312CF2AF9D69}"/>
              </a:ext>
            </a:extLst>
          </p:cNvPr>
          <p:cNvPicPr>
            <a:picLocks noChangeAspect="1"/>
          </p:cNvPicPr>
          <p:nvPr/>
        </p:nvPicPr>
        <p:blipFill>
          <a:blip r:embed="rId3"/>
          <a:stretch>
            <a:fillRect/>
          </a:stretch>
        </p:blipFill>
        <p:spPr>
          <a:xfrm>
            <a:off x="6096000" y="1735494"/>
            <a:ext cx="5935745" cy="4114700"/>
          </a:xfrm>
          <a:prstGeom prst="rect">
            <a:avLst/>
          </a:prstGeom>
        </p:spPr>
      </p:pic>
      <p:cxnSp>
        <p:nvCxnSpPr>
          <p:cNvPr id="8" name="Straight Arrow Connector 7">
            <a:extLst>
              <a:ext uri="{FF2B5EF4-FFF2-40B4-BE49-F238E27FC236}">
                <a16:creationId xmlns:a16="http://schemas.microsoft.com/office/drawing/2014/main" id="{D0B8678B-D454-A1D1-88E9-EAC62ABF7010}"/>
              </a:ext>
            </a:extLst>
          </p:cNvPr>
          <p:cNvCxnSpPr/>
          <p:nvPr/>
        </p:nvCxnSpPr>
        <p:spPr>
          <a:xfrm>
            <a:off x="5535561" y="4040155"/>
            <a:ext cx="560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96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BB9AEC-5F1E-703E-19AE-EE2500E7FD96}"/>
              </a:ext>
            </a:extLst>
          </p:cNvPr>
          <p:cNvPicPr>
            <a:picLocks noChangeAspect="1"/>
          </p:cNvPicPr>
          <p:nvPr/>
        </p:nvPicPr>
        <p:blipFill rotWithShape="1">
          <a:blip r:embed="rId2"/>
          <a:srcRect r="23253"/>
          <a:stretch/>
        </p:blipFill>
        <p:spPr>
          <a:xfrm>
            <a:off x="128733" y="344128"/>
            <a:ext cx="5967267" cy="5309420"/>
          </a:xfrm>
          <a:prstGeom prst="rect">
            <a:avLst/>
          </a:prstGeom>
        </p:spPr>
      </p:pic>
      <p:pic>
        <p:nvPicPr>
          <p:cNvPr id="3" name="Picture 2">
            <a:extLst>
              <a:ext uri="{FF2B5EF4-FFF2-40B4-BE49-F238E27FC236}">
                <a16:creationId xmlns:a16="http://schemas.microsoft.com/office/drawing/2014/main" id="{5F742D67-8318-7676-BD67-4214F9AF501D}"/>
              </a:ext>
            </a:extLst>
          </p:cNvPr>
          <p:cNvPicPr>
            <a:picLocks noChangeAspect="1"/>
          </p:cNvPicPr>
          <p:nvPr/>
        </p:nvPicPr>
        <p:blipFill rotWithShape="1">
          <a:blip r:embed="rId3"/>
          <a:srcRect r="31991"/>
          <a:stretch/>
        </p:blipFill>
        <p:spPr>
          <a:xfrm>
            <a:off x="6213987" y="344128"/>
            <a:ext cx="5849280" cy="5309420"/>
          </a:xfrm>
          <a:prstGeom prst="rect">
            <a:avLst/>
          </a:prstGeom>
        </p:spPr>
      </p:pic>
      <p:cxnSp>
        <p:nvCxnSpPr>
          <p:cNvPr id="5" name="Straight Arrow Connector 4">
            <a:extLst>
              <a:ext uri="{FF2B5EF4-FFF2-40B4-BE49-F238E27FC236}">
                <a16:creationId xmlns:a16="http://schemas.microsoft.com/office/drawing/2014/main" id="{F7910CD1-3425-5A54-6202-8DD80BFF1D33}"/>
              </a:ext>
            </a:extLst>
          </p:cNvPr>
          <p:cNvCxnSpPr/>
          <p:nvPr/>
        </p:nvCxnSpPr>
        <p:spPr>
          <a:xfrm>
            <a:off x="5594555" y="2546555"/>
            <a:ext cx="796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0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D6E949-097C-1AC5-66C2-26E56EB00850}"/>
              </a:ext>
            </a:extLst>
          </p:cNvPr>
          <p:cNvPicPr>
            <a:picLocks noChangeAspect="1"/>
          </p:cNvPicPr>
          <p:nvPr/>
        </p:nvPicPr>
        <p:blipFill rotWithShape="1">
          <a:blip r:embed="rId2"/>
          <a:srcRect r="8043"/>
          <a:stretch/>
        </p:blipFill>
        <p:spPr>
          <a:xfrm>
            <a:off x="0" y="0"/>
            <a:ext cx="6096000" cy="4965290"/>
          </a:xfrm>
          <a:prstGeom prst="rect">
            <a:avLst/>
          </a:prstGeom>
        </p:spPr>
      </p:pic>
      <p:pic>
        <p:nvPicPr>
          <p:cNvPr id="3" name="Picture 2">
            <a:extLst>
              <a:ext uri="{FF2B5EF4-FFF2-40B4-BE49-F238E27FC236}">
                <a16:creationId xmlns:a16="http://schemas.microsoft.com/office/drawing/2014/main" id="{D9F0E012-0DA2-DCA3-F4C3-19D6B8055D11}"/>
              </a:ext>
            </a:extLst>
          </p:cNvPr>
          <p:cNvPicPr>
            <a:picLocks noChangeAspect="1"/>
          </p:cNvPicPr>
          <p:nvPr/>
        </p:nvPicPr>
        <p:blipFill rotWithShape="1">
          <a:blip r:embed="rId3"/>
          <a:srcRect r="33139"/>
          <a:stretch/>
        </p:blipFill>
        <p:spPr>
          <a:xfrm>
            <a:off x="6184490" y="1"/>
            <a:ext cx="6007510" cy="4965290"/>
          </a:xfrm>
          <a:prstGeom prst="rect">
            <a:avLst/>
          </a:prstGeom>
        </p:spPr>
      </p:pic>
      <p:cxnSp>
        <p:nvCxnSpPr>
          <p:cNvPr id="5" name="Straight Arrow Connector 4">
            <a:extLst>
              <a:ext uri="{FF2B5EF4-FFF2-40B4-BE49-F238E27FC236}">
                <a16:creationId xmlns:a16="http://schemas.microsoft.com/office/drawing/2014/main" id="{7490F098-46F6-86A7-9EC5-BBF7F3A2BC37}"/>
              </a:ext>
            </a:extLst>
          </p:cNvPr>
          <p:cNvCxnSpPr/>
          <p:nvPr/>
        </p:nvCxnSpPr>
        <p:spPr>
          <a:xfrm>
            <a:off x="5604387" y="2487561"/>
            <a:ext cx="973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22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613" y="98919"/>
            <a:ext cx="10851035" cy="1713723"/>
          </a:xfrm>
        </p:spPr>
        <p:txBody>
          <a:bodyPr>
            <a:noAutofit/>
          </a:bodyPr>
          <a:lstStyle/>
          <a:p>
            <a:pPr algn="ctr"/>
            <a:r>
              <a:rPr lang="en-IN" sz="3600" b="1" dirty="0">
                <a:latin typeface="Segoe UI Semibold" panose="020B0702040204020203" pitchFamily="34" charset="0"/>
                <a:cs typeface="Segoe UI Semibold" panose="020B0702040204020203" pitchFamily="34" charset="0"/>
              </a:rPr>
              <a:t>TOPIC</a:t>
            </a:r>
            <a:r>
              <a:rPr lang="en-IN" sz="3600" dirty="0">
                <a:latin typeface="Segoe UI Semibold" panose="020B0702040204020203" pitchFamily="34" charset="0"/>
                <a:cs typeface="Segoe UI Semibold" panose="020B0702040204020203" pitchFamily="34" charset="0"/>
              </a:rPr>
              <a:t> </a:t>
            </a:r>
            <a:r>
              <a:rPr lang="en-IN" sz="3600" b="1" dirty="0">
                <a:latin typeface="Segoe UI Semibold" panose="020B0702040204020203" pitchFamily="34" charset="0"/>
                <a:cs typeface="Segoe UI Semibold" panose="020B0702040204020203" pitchFamily="34" charset="0"/>
              </a:rPr>
              <a:t>- DESIGN AND DEVELOP A WINDOWS APPLICATION FOR MUSIC PLAYER</a:t>
            </a:r>
          </a:p>
        </p:txBody>
      </p:sp>
      <p:graphicFrame>
        <p:nvGraphicFramePr>
          <p:cNvPr id="2" name="Table 3">
            <a:extLst>
              <a:ext uri="{FF2B5EF4-FFF2-40B4-BE49-F238E27FC236}">
                <a16:creationId xmlns:a16="http://schemas.microsoft.com/office/drawing/2014/main" id="{276EAFCE-2716-39FD-CFF4-CA9BA37CA228}"/>
              </a:ext>
            </a:extLst>
          </p:cNvPr>
          <p:cNvGraphicFramePr>
            <a:graphicFrameLocks noGrp="1"/>
          </p:cNvGraphicFramePr>
          <p:nvPr>
            <p:extLst>
              <p:ext uri="{D42A27DB-BD31-4B8C-83A1-F6EECF244321}">
                <p14:modId xmlns:p14="http://schemas.microsoft.com/office/powerpoint/2010/main" val="437654618"/>
              </p:ext>
            </p:extLst>
          </p:nvPr>
        </p:nvGraphicFramePr>
        <p:xfrm>
          <a:off x="2194768" y="2663946"/>
          <a:ext cx="8136759" cy="2133600"/>
        </p:xfrm>
        <a:graphic>
          <a:graphicData uri="http://schemas.openxmlformats.org/drawingml/2006/table">
            <a:tbl>
              <a:tblPr firstRow="1" bandRow="1">
                <a:tableStyleId>{21E4AEA4-8DFA-4A89-87EB-49C32662AFE0}</a:tableStyleId>
              </a:tblPr>
              <a:tblGrid>
                <a:gridCol w="2712253">
                  <a:extLst>
                    <a:ext uri="{9D8B030D-6E8A-4147-A177-3AD203B41FA5}">
                      <a16:colId xmlns:a16="http://schemas.microsoft.com/office/drawing/2014/main" val="20000"/>
                    </a:ext>
                  </a:extLst>
                </a:gridCol>
                <a:gridCol w="2712253">
                  <a:extLst>
                    <a:ext uri="{9D8B030D-6E8A-4147-A177-3AD203B41FA5}">
                      <a16:colId xmlns:a16="http://schemas.microsoft.com/office/drawing/2014/main" val="3094759947"/>
                    </a:ext>
                  </a:extLst>
                </a:gridCol>
                <a:gridCol w="2712253">
                  <a:extLst>
                    <a:ext uri="{9D8B030D-6E8A-4147-A177-3AD203B41FA5}">
                      <a16:colId xmlns:a16="http://schemas.microsoft.com/office/drawing/2014/main" val="20001"/>
                    </a:ext>
                  </a:extLst>
                </a:gridCol>
              </a:tblGrid>
              <a:tr h="491627">
                <a:tc>
                  <a:txBody>
                    <a:bodyPr/>
                    <a:lstStyle/>
                    <a:p>
                      <a:r>
                        <a:rPr lang="en-IN" dirty="0"/>
                        <a:t>                           NAME</a:t>
                      </a:r>
                    </a:p>
                  </a:txBody>
                  <a:tcPr/>
                </a:tc>
                <a:tc>
                  <a:txBody>
                    <a:bodyPr/>
                    <a:lstStyle/>
                    <a:p>
                      <a:r>
                        <a:rPr lang="en-IN" dirty="0"/>
                        <a:t>ROLL NUMBER</a:t>
                      </a:r>
                    </a:p>
                  </a:txBody>
                  <a:tcPr/>
                </a:tc>
                <a:tc>
                  <a:txBody>
                    <a:bodyPr/>
                    <a:lstStyle/>
                    <a:p>
                      <a:r>
                        <a:rPr lang="en-IN" dirty="0"/>
                        <a:t>                             PRN</a:t>
                      </a:r>
                    </a:p>
                  </a:txBody>
                  <a:tcPr/>
                </a:tc>
                <a:extLst>
                  <a:ext uri="{0D108BD9-81ED-4DB2-BD59-A6C34878D82A}">
                    <a16:rowId xmlns:a16="http://schemas.microsoft.com/office/drawing/2014/main" val="10000"/>
                  </a:ext>
                </a:extLst>
              </a:tr>
              <a:tr h="491627">
                <a:tc>
                  <a:txBody>
                    <a:bodyPr/>
                    <a:lstStyle/>
                    <a:p>
                      <a:pPr algn="ctr"/>
                      <a:r>
                        <a:rPr lang="en-IN" dirty="0"/>
                        <a:t>     ARYAN KUMAR</a:t>
                      </a:r>
                    </a:p>
                  </a:txBody>
                  <a:tcPr/>
                </a:tc>
                <a:tc>
                  <a:txBody>
                    <a:bodyPr/>
                    <a:lstStyle/>
                    <a:p>
                      <a:r>
                        <a:rPr lang="en-IN" dirty="0"/>
                        <a:t>06</a:t>
                      </a:r>
                    </a:p>
                  </a:txBody>
                  <a:tcPr/>
                </a:tc>
                <a:tc>
                  <a:txBody>
                    <a:bodyPr/>
                    <a:lstStyle/>
                    <a:p>
                      <a:r>
                        <a:rPr lang="en-IN" dirty="0"/>
                        <a:t>                      2214110238</a:t>
                      </a:r>
                    </a:p>
                  </a:txBody>
                  <a:tcPr/>
                </a:tc>
                <a:extLst>
                  <a:ext uri="{0D108BD9-81ED-4DB2-BD59-A6C34878D82A}">
                    <a16:rowId xmlns:a16="http://schemas.microsoft.com/office/drawing/2014/main" val="10001"/>
                  </a:ext>
                </a:extLst>
              </a:tr>
              <a:tr h="491627">
                <a:tc>
                  <a:txBody>
                    <a:bodyPr/>
                    <a:lstStyle/>
                    <a:p>
                      <a:pPr algn="ctr"/>
                      <a:r>
                        <a:rPr lang="en-IN" dirty="0"/>
                        <a:t>ADITI KHARE</a:t>
                      </a:r>
                    </a:p>
                  </a:txBody>
                  <a:tcPr/>
                </a:tc>
                <a:tc>
                  <a:txBody>
                    <a:bodyPr/>
                    <a:lstStyle/>
                    <a:p>
                      <a:r>
                        <a:rPr lang="en-IN" dirty="0"/>
                        <a:t>21</a:t>
                      </a:r>
                    </a:p>
                  </a:txBody>
                  <a:tcPr/>
                </a:tc>
                <a:tc>
                  <a:txBody>
                    <a:bodyPr/>
                    <a:lstStyle/>
                    <a:p>
                      <a:r>
                        <a:rPr lang="en-IN" dirty="0"/>
                        <a:t>                      2214110254</a:t>
                      </a:r>
                    </a:p>
                  </a:txBody>
                  <a:tcPr/>
                </a:tc>
                <a:extLst>
                  <a:ext uri="{0D108BD9-81ED-4DB2-BD59-A6C34878D82A}">
                    <a16:rowId xmlns:a16="http://schemas.microsoft.com/office/drawing/2014/main" val="10002"/>
                  </a:ext>
                </a:extLst>
              </a:tr>
              <a:tr h="658719">
                <a:tc>
                  <a:txBody>
                    <a:bodyPr/>
                    <a:lstStyle/>
                    <a:p>
                      <a:r>
                        <a:rPr lang="en-IN" dirty="0"/>
                        <a:t>             SHIVANI YADAV</a:t>
                      </a:r>
                    </a:p>
                  </a:txBody>
                  <a:tcPr/>
                </a:tc>
                <a:tc>
                  <a:txBody>
                    <a:bodyPr/>
                    <a:lstStyle/>
                    <a:p>
                      <a:r>
                        <a:rPr lang="en-IN" dirty="0"/>
                        <a:t>44</a:t>
                      </a:r>
                    </a:p>
                  </a:txBody>
                  <a:tcPr/>
                </a:tc>
                <a:tc>
                  <a:txBody>
                    <a:bodyPr/>
                    <a:lstStyle/>
                    <a:p>
                      <a:r>
                        <a:rPr lang="en-IN" dirty="0"/>
                        <a:t>                      2214110278</a:t>
                      </a:r>
                    </a:p>
                  </a:txBody>
                  <a:tcPr/>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B6485506-84E2-7CFA-E91C-146093B143DA}"/>
              </a:ext>
            </a:extLst>
          </p:cNvPr>
          <p:cNvSpPr txBox="1"/>
          <p:nvPr/>
        </p:nvSpPr>
        <p:spPr>
          <a:xfrm>
            <a:off x="2567150" y="2086970"/>
            <a:ext cx="7057697" cy="461665"/>
          </a:xfrm>
          <a:prstGeom prst="rect">
            <a:avLst/>
          </a:prstGeom>
          <a:noFill/>
        </p:spPr>
        <p:txBody>
          <a:bodyPr wrap="square" rtlCol="0">
            <a:spAutoFit/>
          </a:bodyPr>
          <a:lstStyle/>
          <a:p>
            <a:pPr algn="ctr"/>
            <a:r>
              <a:rPr lang="en-IN" sz="2400" b="1" u="sng" dirty="0"/>
              <a:t>TEAM MEMBERS</a:t>
            </a:r>
            <a:endParaRPr lang="en-IN" sz="2400" b="1" dirty="0"/>
          </a:p>
        </p:txBody>
      </p:sp>
      <p:sp>
        <p:nvSpPr>
          <p:cNvPr id="6" name="Text Box 4">
            <a:extLst>
              <a:ext uri="{FF2B5EF4-FFF2-40B4-BE49-F238E27FC236}">
                <a16:creationId xmlns:a16="http://schemas.microsoft.com/office/drawing/2014/main" id="{01627F37-5F87-B8DD-260B-C7BE10229F38}"/>
              </a:ext>
            </a:extLst>
          </p:cNvPr>
          <p:cNvSpPr txBox="1"/>
          <p:nvPr/>
        </p:nvSpPr>
        <p:spPr>
          <a:xfrm>
            <a:off x="7733535" y="5788491"/>
            <a:ext cx="2125980" cy="645160"/>
          </a:xfrm>
          <a:prstGeom prst="rect">
            <a:avLst/>
          </a:prstGeom>
          <a:noFill/>
        </p:spPr>
        <p:txBody>
          <a:bodyPr wrap="square" rtlCol="0">
            <a:spAutoFit/>
          </a:bodyPr>
          <a:lstStyle/>
          <a:p>
            <a:endParaRPr lang="en-IN" dirty="0"/>
          </a:p>
          <a:p>
            <a:endParaRPr lang="en-IN" altLang="en-US" dirty="0"/>
          </a:p>
        </p:txBody>
      </p:sp>
      <p:pic>
        <p:nvPicPr>
          <p:cNvPr id="7" name="Picture 6">
            <a:extLst>
              <a:ext uri="{FF2B5EF4-FFF2-40B4-BE49-F238E27FC236}">
                <a16:creationId xmlns:a16="http://schemas.microsoft.com/office/drawing/2014/main" id="{8E861430-CA74-DA1A-728F-76893E9A92A8}"/>
              </a:ext>
            </a:extLst>
          </p:cNvPr>
          <p:cNvPicPr>
            <a:picLocks noChangeAspect="1"/>
          </p:cNvPicPr>
          <p:nvPr/>
        </p:nvPicPr>
        <p:blipFill rotWithShape="1">
          <a:blip r:embed="rId2"/>
          <a:srcRect t="29384" b="29682"/>
          <a:stretch/>
        </p:blipFill>
        <p:spPr>
          <a:xfrm>
            <a:off x="3529779" y="5029418"/>
            <a:ext cx="5466736" cy="12388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8559C5-B332-3277-3910-7CEF7BCA8715}"/>
              </a:ext>
            </a:extLst>
          </p:cNvPr>
          <p:cNvPicPr>
            <a:picLocks noChangeAspect="1"/>
          </p:cNvPicPr>
          <p:nvPr/>
        </p:nvPicPr>
        <p:blipFill>
          <a:blip r:embed="rId2"/>
          <a:stretch>
            <a:fillRect/>
          </a:stretch>
        </p:blipFill>
        <p:spPr>
          <a:xfrm>
            <a:off x="806245" y="285135"/>
            <a:ext cx="10687665" cy="4869768"/>
          </a:xfrm>
          <a:prstGeom prst="rect">
            <a:avLst/>
          </a:prstGeom>
        </p:spPr>
      </p:pic>
      <p:pic>
        <p:nvPicPr>
          <p:cNvPr id="3" name="Picture 2">
            <a:extLst>
              <a:ext uri="{FF2B5EF4-FFF2-40B4-BE49-F238E27FC236}">
                <a16:creationId xmlns:a16="http://schemas.microsoft.com/office/drawing/2014/main" id="{391E039A-CBE9-286E-E58D-C83C03E97864}"/>
              </a:ext>
            </a:extLst>
          </p:cNvPr>
          <p:cNvPicPr>
            <a:picLocks noChangeAspect="1"/>
          </p:cNvPicPr>
          <p:nvPr/>
        </p:nvPicPr>
        <p:blipFill rotWithShape="1">
          <a:blip r:embed="rId3"/>
          <a:srcRect b="28640"/>
          <a:stretch/>
        </p:blipFill>
        <p:spPr>
          <a:xfrm>
            <a:off x="806245" y="5154903"/>
            <a:ext cx="4857135" cy="832941"/>
          </a:xfrm>
          <a:prstGeom prst="rect">
            <a:avLst/>
          </a:prstGeom>
        </p:spPr>
      </p:pic>
    </p:spTree>
    <p:extLst>
      <p:ext uri="{BB962C8B-B14F-4D97-AF65-F5344CB8AC3E}">
        <p14:creationId xmlns:p14="http://schemas.microsoft.com/office/powerpoint/2010/main" val="3952865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43630-6907-EAAD-AD48-6036A20FF90C}"/>
              </a:ext>
            </a:extLst>
          </p:cNvPr>
          <p:cNvSpPr txBox="1"/>
          <p:nvPr/>
        </p:nvSpPr>
        <p:spPr>
          <a:xfrm>
            <a:off x="501445" y="147484"/>
            <a:ext cx="1966452" cy="369332"/>
          </a:xfrm>
          <a:prstGeom prst="rect">
            <a:avLst/>
          </a:prstGeom>
          <a:noFill/>
        </p:spPr>
        <p:txBody>
          <a:bodyPr wrap="square" rtlCol="0">
            <a:spAutoFit/>
          </a:bodyPr>
          <a:lstStyle/>
          <a:p>
            <a:r>
              <a:rPr lang="en-IN" b="1" dirty="0">
                <a:latin typeface="Aptos Display" panose="020B0004020202020204" pitchFamily="34" charset="0"/>
              </a:rPr>
              <a:t>OUTPUT</a:t>
            </a:r>
          </a:p>
        </p:txBody>
      </p:sp>
      <p:pic>
        <p:nvPicPr>
          <p:cNvPr id="4" name="Picture 3">
            <a:extLst>
              <a:ext uri="{FF2B5EF4-FFF2-40B4-BE49-F238E27FC236}">
                <a16:creationId xmlns:a16="http://schemas.microsoft.com/office/drawing/2014/main" id="{DDE65DAE-118A-EC3B-19C3-CDDF3B44702B}"/>
              </a:ext>
            </a:extLst>
          </p:cNvPr>
          <p:cNvPicPr>
            <a:picLocks noChangeAspect="1"/>
          </p:cNvPicPr>
          <p:nvPr/>
        </p:nvPicPr>
        <p:blipFill rotWithShape="1">
          <a:blip r:embed="rId2"/>
          <a:srcRect l="24274" t="7536" r="26855" b="11111"/>
          <a:stretch/>
        </p:blipFill>
        <p:spPr>
          <a:xfrm>
            <a:off x="2635045" y="294969"/>
            <a:ext cx="6794090" cy="5987844"/>
          </a:xfrm>
          <a:prstGeom prst="rect">
            <a:avLst/>
          </a:prstGeom>
        </p:spPr>
      </p:pic>
    </p:spTree>
    <p:extLst>
      <p:ext uri="{BB962C8B-B14F-4D97-AF65-F5344CB8AC3E}">
        <p14:creationId xmlns:p14="http://schemas.microsoft.com/office/powerpoint/2010/main" val="3854355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0120-80BC-82CF-711D-DB7D1057A154}"/>
              </a:ext>
            </a:extLst>
          </p:cNvPr>
          <p:cNvSpPr>
            <a:spLocks noGrp="1"/>
          </p:cNvSpPr>
          <p:nvPr>
            <p:ph type="title"/>
          </p:nvPr>
        </p:nvSpPr>
        <p:spPr>
          <a:xfrm>
            <a:off x="2231136" y="163286"/>
            <a:ext cx="7729728" cy="633127"/>
          </a:xfrm>
        </p:spPr>
        <p:txBody>
          <a:bodyPr>
            <a:normAutofit/>
          </a:bodyPr>
          <a:lstStyle/>
          <a:p>
            <a:r>
              <a:rPr lang="en-IN" sz="3200" b="1" dirty="0">
                <a:effectLst/>
                <a:latin typeface="Times New Roman" panose="02020603050405020304" pitchFamily="18" charset="0"/>
                <a:ea typeface="Times New Roman" panose="02020603050405020304" pitchFamily="18" charset="0"/>
              </a:rPr>
              <a:t>                          TEST CASES</a:t>
            </a:r>
            <a:endParaRPr lang="en-IN" sz="3200" dirty="0"/>
          </a:p>
        </p:txBody>
      </p:sp>
      <p:sp>
        <p:nvSpPr>
          <p:cNvPr id="3" name="Content Placeholder 2">
            <a:extLst>
              <a:ext uri="{FF2B5EF4-FFF2-40B4-BE49-F238E27FC236}">
                <a16:creationId xmlns:a16="http://schemas.microsoft.com/office/drawing/2014/main" id="{8D80EE02-E3EE-1F11-AA58-4ACBA2753264}"/>
              </a:ext>
            </a:extLst>
          </p:cNvPr>
          <p:cNvSpPr>
            <a:spLocks noGrp="1"/>
          </p:cNvSpPr>
          <p:nvPr>
            <p:ph idx="1"/>
          </p:nvPr>
        </p:nvSpPr>
        <p:spPr>
          <a:xfrm>
            <a:off x="1735494" y="1324948"/>
            <a:ext cx="8957388" cy="5533052"/>
          </a:xfrm>
        </p:spPr>
        <p:txBody>
          <a:bodyPr/>
          <a:lstStyle/>
          <a:p>
            <a:pPr marL="0" indent="0">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89F059CC-D311-6EA4-AE6C-A9B25694FCBF}"/>
              </a:ext>
            </a:extLst>
          </p:cNvPr>
          <p:cNvPicPr>
            <a:picLocks noChangeAspect="1"/>
          </p:cNvPicPr>
          <p:nvPr/>
        </p:nvPicPr>
        <p:blipFill rotWithShape="1">
          <a:blip r:embed="rId2"/>
          <a:srcRect l="29838" t="2381" r="29516" b="46953"/>
          <a:stretch/>
        </p:blipFill>
        <p:spPr>
          <a:xfrm>
            <a:off x="2426995" y="1022555"/>
            <a:ext cx="7729728" cy="5338916"/>
          </a:xfrm>
          <a:prstGeom prst="rect">
            <a:avLst/>
          </a:prstGeom>
        </p:spPr>
      </p:pic>
    </p:spTree>
    <p:extLst>
      <p:ext uri="{BB962C8B-B14F-4D97-AF65-F5344CB8AC3E}">
        <p14:creationId xmlns:p14="http://schemas.microsoft.com/office/powerpoint/2010/main" val="1266541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8BA7A-DEE3-81E1-7ECD-874BB55807AA}"/>
              </a:ext>
            </a:extLst>
          </p:cNvPr>
          <p:cNvPicPr>
            <a:picLocks noChangeAspect="1"/>
          </p:cNvPicPr>
          <p:nvPr/>
        </p:nvPicPr>
        <p:blipFill rotWithShape="1">
          <a:blip r:embed="rId2"/>
          <a:srcRect l="29678" t="52504" r="29274" b="8727"/>
          <a:stretch/>
        </p:blipFill>
        <p:spPr>
          <a:xfrm>
            <a:off x="2064775" y="570270"/>
            <a:ext cx="8416412" cy="4768645"/>
          </a:xfrm>
          <a:prstGeom prst="rect">
            <a:avLst/>
          </a:prstGeom>
        </p:spPr>
      </p:pic>
    </p:spTree>
    <p:extLst>
      <p:ext uri="{BB962C8B-B14F-4D97-AF65-F5344CB8AC3E}">
        <p14:creationId xmlns:p14="http://schemas.microsoft.com/office/powerpoint/2010/main" val="4196796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937729-648E-1F0B-B1FB-BD72E868F2CD}"/>
              </a:ext>
            </a:extLst>
          </p:cNvPr>
          <p:cNvSpPr txBox="1"/>
          <p:nvPr/>
        </p:nvSpPr>
        <p:spPr>
          <a:xfrm>
            <a:off x="432619" y="1917290"/>
            <a:ext cx="6204155" cy="1200329"/>
          </a:xfrm>
          <a:prstGeom prst="rect">
            <a:avLst/>
          </a:prstGeom>
          <a:noFill/>
        </p:spPr>
        <p:txBody>
          <a:bodyPr wrap="square" rtlCol="0">
            <a:spAutoFit/>
          </a:bodyPr>
          <a:lstStyle/>
          <a:p>
            <a:r>
              <a:rPr lang="en-IN" sz="7200" dirty="0">
                <a:solidFill>
                  <a:schemeClr val="accent1">
                    <a:lumMod val="75000"/>
                  </a:schemeClr>
                </a:solidFill>
              </a:rPr>
              <a:t>THANK YOU !</a:t>
            </a:r>
          </a:p>
        </p:txBody>
      </p:sp>
    </p:spTree>
    <p:extLst>
      <p:ext uri="{BB962C8B-B14F-4D97-AF65-F5344CB8AC3E}">
        <p14:creationId xmlns:p14="http://schemas.microsoft.com/office/powerpoint/2010/main" val="252147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9178"/>
          </a:xfrm>
        </p:spPr>
        <p:txBody>
          <a:bodyPr/>
          <a:lstStyle/>
          <a:p>
            <a:pPr algn="ctr"/>
            <a:r>
              <a:rPr lang="en-IN" b="1" u="sng" dirty="0">
                <a:latin typeface="Century Gothic" panose="020B0502020202020204" pitchFamily="34" charset="0"/>
              </a:rPr>
              <a:t>ACKNOWLEDGEMENT</a:t>
            </a:r>
            <a:endParaRPr lang="en-IN" b="1" dirty="0">
              <a:latin typeface="Century Gothic" panose="020B0502020202020204" pitchFamily="34" charset="0"/>
            </a:endParaRPr>
          </a:p>
        </p:txBody>
      </p:sp>
      <p:sp>
        <p:nvSpPr>
          <p:cNvPr id="3" name="Content Placeholder 2"/>
          <p:cNvSpPr>
            <a:spLocks noGrp="1"/>
          </p:cNvSpPr>
          <p:nvPr>
            <p:ph idx="1"/>
          </p:nvPr>
        </p:nvSpPr>
        <p:spPr>
          <a:xfrm>
            <a:off x="838200" y="1770993"/>
            <a:ext cx="10515600" cy="4225159"/>
          </a:xfrm>
        </p:spPr>
        <p:txBody>
          <a:bodyPr>
            <a:normAutofit fontScale="92500" lnSpcReduction="10000"/>
          </a:bodyPr>
          <a:lstStyle/>
          <a:p>
            <a:pPr marL="0" lvl="0" indent="0" algn="just" rtl="0">
              <a:lnSpc>
                <a:spcPct val="95000"/>
              </a:lnSpc>
              <a:spcBef>
                <a:spcPts val="0"/>
              </a:spcBef>
              <a:spcAft>
                <a:spcPts val="0"/>
              </a:spcAft>
              <a:buSzPts val="1018"/>
              <a:buNone/>
            </a:pP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We would like to express our gratitude and appreciation to all those who gave us the opportunity to complete this report. Special thanks is due to our Software Engineering Lecturer </a:t>
            </a:r>
            <a:r>
              <a:rPr lang="en-US" sz="2800" b="1" u="sng"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Prof. Rohini Jadhav</a:t>
            </a: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 whose help, stimulating suggestions and encouragement helped me in all time of fabrication process and in completion of PBL.</a:t>
            </a:r>
          </a:p>
          <a:p>
            <a:pPr marL="0" lvl="0" indent="0" algn="just" rtl="0">
              <a:lnSpc>
                <a:spcPct val="95000"/>
              </a:lnSpc>
              <a:spcBef>
                <a:spcPts val="0"/>
              </a:spcBef>
              <a:spcAft>
                <a:spcPts val="0"/>
              </a:spcAft>
              <a:buSzPts val="1018"/>
              <a:buNone/>
            </a:pP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 </a:t>
            </a:r>
          </a:p>
          <a:p>
            <a:pPr marL="0" lvl="0" indent="0" algn="just" rtl="0">
              <a:lnSpc>
                <a:spcPct val="95000"/>
              </a:lnSpc>
              <a:spcBef>
                <a:spcPts val="0"/>
              </a:spcBef>
              <a:spcAft>
                <a:spcPts val="0"/>
              </a:spcAft>
              <a:buSzPts val="1018"/>
              <a:buNone/>
            </a:pP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At the same time, I can’t forget to express my thankfulness to respected principal ma’am of our college </a:t>
            </a:r>
            <a:r>
              <a:rPr lang="en-US" sz="2800" b="1" u="sng"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Dr. Vidula </a:t>
            </a:r>
            <a:r>
              <a:rPr lang="en-US" sz="2800" b="1" u="sng"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Sohoni</a:t>
            </a:r>
            <a:r>
              <a:rPr lang="en-US" sz="2800" u="sng"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 </a:t>
            </a: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for extending their generous patronage and constant encouragement.</a:t>
            </a:r>
          </a:p>
          <a:p>
            <a:pPr marL="0" lvl="0" indent="0" algn="just" rtl="0">
              <a:lnSpc>
                <a:spcPct val="95000"/>
              </a:lnSpc>
              <a:spcBef>
                <a:spcPts val="0"/>
              </a:spcBef>
              <a:spcAft>
                <a:spcPts val="0"/>
              </a:spcAft>
              <a:buSzPts val="1018"/>
              <a:buNone/>
            </a:pP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 </a:t>
            </a:r>
          </a:p>
          <a:p>
            <a:pPr marL="0" lvl="0" indent="0" algn="just" rtl="0">
              <a:lnSpc>
                <a:spcPct val="95000"/>
              </a:lnSpc>
              <a:spcBef>
                <a:spcPts val="0"/>
              </a:spcBef>
              <a:spcAft>
                <a:spcPts val="0"/>
              </a:spcAft>
              <a:buSzPts val="1018"/>
              <a:buNone/>
            </a:pP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Finally, we are thankful to our </a:t>
            </a:r>
            <a:r>
              <a:rPr lang="en-US" sz="2800" b="1" u="sng"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Parents</a:t>
            </a:r>
            <a:r>
              <a:rPr lang="en-US" sz="2800" u="sng"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 </a:t>
            </a: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rPr>
              <a:t>for giving us a helping hand at every step for successful completion of our project.</a:t>
            </a:r>
          </a:p>
          <a:p>
            <a:pPr marL="0" indent="0">
              <a:buNone/>
            </a:pP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5076" y="136636"/>
            <a:ext cx="9165022" cy="738664"/>
          </a:xfrm>
        </p:spPr>
        <p:txBody>
          <a:bodyPr>
            <a:normAutofit fontScale="92500" lnSpcReduction="10000"/>
          </a:bodyPr>
          <a:lstStyle/>
          <a:p>
            <a:pPr marL="0" indent="0" algn="ctr">
              <a:buNone/>
            </a:pPr>
            <a:r>
              <a:rPr lang="en-IN" sz="2000" b="1" dirty="0"/>
              <a:t>BHARATI VIDYAPEETH (DEEMED TO BE) UNIVERSITY COLLEGE OF ENGINEERING,PUNE.</a:t>
            </a:r>
          </a:p>
          <a:p>
            <a:pPr marL="0" indent="0" algn="ctr">
              <a:buNone/>
            </a:pPr>
            <a:r>
              <a:rPr lang="en-IN" sz="2000" b="1" dirty="0"/>
              <a:t>DEPARTMENT OF INFORMATION TECHNOLOGY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83" y="0"/>
            <a:ext cx="1156919" cy="1003738"/>
          </a:xfrm>
          <a:prstGeom prst="rect">
            <a:avLst/>
          </a:prstGeom>
        </p:spPr>
      </p:pic>
      <p:sp>
        <p:nvSpPr>
          <p:cNvPr id="7" name="TextBox 6"/>
          <p:cNvSpPr txBox="1"/>
          <p:nvPr/>
        </p:nvSpPr>
        <p:spPr>
          <a:xfrm>
            <a:off x="3783725" y="5912175"/>
            <a:ext cx="5307724" cy="276999"/>
          </a:xfrm>
          <a:prstGeom prst="rect">
            <a:avLst/>
          </a:prstGeom>
          <a:noFill/>
        </p:spPr>
        <p:txBody>
          <a:bodyPr wrap="square" rtlCol="0">
            <a:spAutoFit/>
          </a:bodyPr>
          <a:lstStyle/>
          <a:p>
            <a:pPr algn="ctr"/>
            <a:r>
              <a:rPr lang="en-IN" sz="1200" b="1" dirty="0"/>
              <a:t> </a:t>
            </a:r>
            <a:endParaRPr lang="en-IN" b="1" dirty="0"/>
          </a:p>
        </p:txBody>
      </p:sp>
      <p:sp>
        <p:nvSpPr>
          <p:cNvPr id="5" name="TextBox 4"/>
          <p:cNvSpPr txBox="1"/>
          <p:nvPr/>
        </p:nvSpPr>
        <p:spPr>
          <a:xfrm>
            <a:off x="1433165" y="1834392"/>
            <a:ext cx="9325669" cy="1077474"/>
          </a:xfrm>
          <a:prstGeom prst="rect">
            <a:avLst/>
          </a:prstGeom>
          <a:noFill/>
        </p:spPr>
        <p:txBody>
          <a:bodyPr wrap="square">
            <a:spAutoFit/>
          </a:bodyPr>
          <a:lstStyle/>
          <a:p>
            <a:endParaRPr lang="en-US" b="1" u="sng" dirty="0">
              <a:latin typeface="Verdana" panose="020B0604030504040204" pitchFamily="34" charset="0"/>
              <a:ea typeface="Verdana" panose="020B0604030504040204" pitchFamily="34" charset="0"/>
            </a:endParaRPr>
          </a:p>
          <a:p>
            <a:pPr>
              <a:lnSpc>
                <a:spcPct val="106000"/>
              </a:lnSpc>
              <a:spcAft>
                <a:spcPts val="800"/>
              </a:spcAft>
            </a:pPr>
            <a:endParaRPr lang="en-IN" sz="1800" kern="100" dirty="0">
              <a:solidFill>
                <a:srgbClr val="000000"/>
              </a:solidFill>
              <a:effectLst/>
              <a:latin typeface="Calibri" panose="020F0502020204030204" pitchFamily="34" charset="0"/>
              <a:ea typeface="Calibri" panose="020F0502020204030204" pitchFamily="34" charset="0"/>
            </a:endParaRPr>
          </a:p>
          <a:p>
            <a:pPr>
              <a:lnSpc>
                <a:spcPct val="106000"/>
              </a:lnSpc>
              <a:spcAft>
                <a:spcPts val="800"/>
              </a:spcAft>
            </a:pPr>
            <a:endParaRPr lang="en-IN" sz="1800" kern="100" dirty="0">
              <a:solidFill>
                <a:srgbClr val="000000"/>
              </a:solidFill>
              <a:effectLst/>
              <a:latin typeface="Calibri" panose="020F0502020204030204" pitchFamily="34" charset="0"/>
              <a:ea typeface="Calibri" panose="020F0502020204030204" pitchFamily="34" charset="0"/>
            </a:endParaRPr>
          </a:p>
        </p:txBody>
      </p:sp>
      <p:sp>
        <p:nvSpPr>
          <p:cNvPr id="2" name="TextBox 1">
            <a:extLst>
              <a:ext uri="{FF2B5EF4-FFF2-40B4-BE49-F238E27FC236}">
                <a16:creationId xmlns:a16="http://schemas.microsoft.com/office/drawing/2014/main" id="{6A291BB6-4A19-D085-D3E8-13E0540D7B85}"/>
              </a:ext>
            </a:extLst>
          </p:cNvPr>
          <p:cNvSpPr txBox="1"/>
          <p:nvPr/>
        </p:nvSpPr>
        <p:spPr>
          <a:xfrm>
            <a:off x="5968181" y="1834392"/>
            <a:ext cx="5230761" cy="4685000"/>
          </a:xfrm>
          <a:prstGeom prst="rect">
            <a:avLst/>
          </a:prstGeom>
          <a:noFill/>
        </p:spPr>
        <p:txBody>
          <a:bodyPr wrap="square" rtlCol="0">
            <a:spAutoFit/>
          </a:bodyPr>
          <a:lstStyle/>
          <a:p>
            <a:pPr>
              <a:lnSpc>
                <a:spcPct val="106000"/>
              </a:lnSpc>
              <a:spcAft>
                <a:spcPts val="800"/>
              </a:spcAft>
            </a:pPr>
            <a:r>
              <a:rPr lang="en-IN" sz="1800" kern="100" dirty="0">
                <a:solidFill>
                  <a:srgbClr val="000000"/>
                </a:solidFill>
                <a:effectLst/>
                <a:latin typeface="Calibri" panose="020F0502020204030204" pitchFamily="34" charset="0"/>
                <a:ea typeface="Calibri" panose="020F0502020204030204" pitchFamily="34" charset="0"/>
              </a:rPr>
              <a:t>The world of music has witnessed a transformation in the digital age, with the advent of streaming services and online platforms offering an unprecedented array of musical content. In response to this evolving landscape, we present this cutting-edge </a:t>
            </a:r>
            <a:r>
              <a:rPr lang="en-IN" sz="1800" b="1" kern="100" dirty="0">
                <a:solidFill>
                  <a:srgbClr val="000000"/>
                </a:solidFill>
                <a:effectLst/>
                <a:latin typeface="Calibri" panose="020F0502020204030204" pitchFamily="34" charset="0"/>
                <a:ea typeface="Calibri" panose="020F0502020204030204" pitchFamily="34" charset="0"/>
              </a:rPr>
              <a:t>Music Web Application</a:t>
            </a:r>
            <a:r>
              <a:rPr lang="en-IN" sz="1800" kern="100" dirty="0">
                <a:solidFill>
                  <a:srgbClr val="000000"/>
                </a:solidFill>
                <a:effectLst/>
                <a:latin typeface="Calibri" panose="020F0502020204030204" pitchFamily="34" charset="0"/>
                <a:ea typeface="Calibri" panose="020F0502020204030204" pitchFamily="34" charset="0"/>
              </a:rPr>
              <a:t>, henceforth referred to as </a:t>
            </a:r>
            <a:r>
              <a:rPr lang="en-IN" sz="1800" dirty="0">
                <a:solidFill>
                  <a:srgbClr val="000000"/>
                </a:solidFill>
                <a:effectLst/>
                <a:latin typeface="Calibri" panose="020F0502020204030204" pitchFamily="34" charset="0"/>
                <a:ea typeface="Calibri" panose="020F0502020204030204" pitchFamily="34" charset="0"/>
              </a:rPr>
              <a:t>"</a:t>
            </a:r>
            <a:r>
              <a:rPr lang="en-IN" sz="1800" b="1" dirty="0">
                <a:solidFill>
                  <a:srgbClr val="000000"/>
                </a:solidFill>
                <a:effectLst/>
                <a:latin typeface="Calibri" panose="020F0502020204030204" pitchFamily="34" charset="0"/>
                <a:ea typeface="Calibri" panose="020F0502020204030204" pitchFamily="34" charset="0"/>
              </a:rPr>
              <a:t>Music Web App</a:t>
            </a:r>
            <a:r>
              <a:rPr lang="en-IN" sz="1800" dirty="0">
                <a:solidFill>
                  <a:srgbClr val="000000"/>
                </a:solidFill>
                <a:effectLst/>
                <a:latin typeface="Calibri" panose="020F0502020204030204" pitchFamily="34" charset="0"/>
                <a:ea typeface="Calibri" panose="020F0502020204030204" pitchFamily="34" charset="0"/>
              </a:rPr>
              <a:t>.“</a:t>
            </a:r>
          </a:p>
          <a:p>
            <a:pPr>
              <a:lnSpc>
                <a:spcPct val="106000"/>
              </a:lnSpc>
              <a:spcAft>
                <a:spcPts val="800"/>
              </a:spcAft>
            </a:pPr>
            <a:r>
              <a:rPr lang="en-IN" sz="1800" b="1" kern="100" dirty="0">
                <a:solidFill>
                  <a:srgbClr val="000000"/>
                </a:solidFill>
                <a:effectLst/>
                <a:latin typeface="Calibri" panose="020F0502020204030204" pitchFamily="34" charset="0"/>
                <a:ea typeface="Calibri" panose="020F0502020204030204" pitchFamily="34" charset="0"/>
              </a:rPr>
              <a:t>Music Web App</a:t>
            </a:r>
            <a:r>
              <a:rPr lang="en-IN" sz="1800" kern="100" dirty="0">
                <a:solidFill>
                  <a:srgbClr val="000000"/>
                </a:solidFill>
                <a:effectLst/>
                <a:latin typeface="Calibri" panose="020F0502020204030204" pitchFamily="34" charset="0"/>
                <a:ea typeface="Calibri" panose="020F0502020204030204" pitchFamily="34" charset="0"/>
              </a:rPr>
              <a:t> aims to be a feature-rich, user-centric, and highly accessible music streaming and management platform. It </a:t>
            </a:r>
            <a:r>
              <a:rPr lang="en-IN" sz="1800" kern="100" dirty="0" err="1">
                <a:solidFill>
                  <a:srgbClr val="000000"/>
                </a:solidFill>
                <a:effectLst/>
                <a:latin typeface="Calibri" panose="020F0502020204030204" pitchFamily="34" charset="0"/>
                <a:ea typeface="Calibri" panose="020F0502020204030204" pitchFamily="34" charset="0"/>
              </a:rPr>
              <a:t>endeavors</a:t>
            </a:r>
            <a:r>
              <a:rPr lang="en-IN" sz="1800" kern="100" dirty="0">
                <a:solidFill>
                  <a:srgbClr val="000000"/>
                </a:solidFill>
                <a:effectLst/>
                <a:latin typeface="Calibri" panose="020F0502020204030204" pitchFamily="34" charset="0"/>
                <a:ea typeface="Calibri" panose="020F0502020204030204" pitchFamily="34" charset="0"/>
              </a:rPr>
              <a:t> to bring music enthusiasts, artists, and music creators together in a digital ecosystem that offers an extensive music </a:t>
            </a:r>
            <a:r>
              <a:rPr lang="en-IN" sz="1800" kern="100" dirty="0" err="1">
                <a:solidFill>
                  <a:srgbClr val="000000"/>
                </a:solidFill>
                <a:effectLst/>
                <a:latin typeface="Calibri" panose="020F0502020204030204" pitchFamily="34" charset="0"/>
                <a:ea typeface="Calibri" panose="020F0502020204030204" pitchFamily="34" charset="0"/>
              </a:rPr>
              <a:t>catalog</a:t>
            </a:r>
            <a:r>
              <a:rPr lang="en-IN" sz="1800" kern="100" dirty="0">
                <a:solidFill>
                  <a:srgbClr val="000000"/>
                </a:solidFill>
                <a:effectLst/>
                <a:latin typeface="Calibri" panose="020F0502020204030204" pitchFamily="34" charset="0"/>
                <a:ea typeface="Calibri" panose="020F0502020204030204" pitchFamily="34" charset="0"/>
              </a:rPr>
              <a:t>, personalized playlists, social engagement features, and an immersive </a:t>
            </a:r>
            <a:r>
              <a:rPr lang="en-IN" sz="1800" dirty="0">
                <a:solidFill>
                  <a:srgbClr val="000000"/>
                </a:solidFill>
                <a:effectLst/>
                <a:latin typeface="Calibri" panose="020F0502020204030204" pitchFamily="34" charset="0"/>
                <a:ea typeface="Calibri" panose="020F0502020204030204" pitchFamily="34" charset="0"/>
              </a:rPr>
              <a:t>listening experience</a:t>
            </a:r>
          </a:p>
          <a:p>
            <a:endParaRPr lang="en-IN" dirty="0"/>
          </a:p>
        </p:txBody>
      </p:sp>
      <p:pic>
        <p:nvPicPr>
          <p:cNvPr id="4" name="Picture 3">
            <a:extLst>
              <a:ext uri="{FF2B5EF4-FFF2-40B4-BE49-F238E27FC236}">
                <a16:creationId xmlns:a16="http://schemas.microsoft.com/office/drawing/2014/main" id="{77445BF9-5093-F025-BD66-F625931C06B3}"/>
              </a:ext>
            </a:extLst>
          </p:cNvPr>
          <p:cNvPicPr>
            <a:picLocks noChangeAspect="1"/>
          </p:cNvPicPr>
          <p:nvPr/>
        </p:nvPicPr>
        <p:blipFill rotWithShape="1">
          <a:blip r:embed="rId3"/>
          <a:srcRect b="7409"/>
          <a:stretch/>
        </p:blipFill>
        <p:spPr>
          <a:xfrm>
            <a:off x="1855076" y="2655928"/>
            <a:ext cx="3119170" cy="3041927"/>
          </a:xfrm>
          <a:prstGeom prst="rect">
            <a:avLst/>
          </a:prstGeom>
        </p:spPr>
      </p:pic>
      <p:sp>
        <p:nvSpPr>
          <p:cNvPr id="8" name="TextBox 7">
            <a:extLst>
              <a:ext uri="{FF2B5EF4-FFF2-40B4-BE49-F238E27FC236}">
                <a16:creationId xmlns:a16="http://schemas.microsoft.com/office/drawing/2014/main" id="{4A8490C5-EEC8-A536-93E2-2BE56ADB79B9}"/>
              </a:ext>
            </a:extLst>
          </p:cNvPr>
          <p:cNvSpPr txBox="1"/>
          <p:nvPr/>
        </p:nvSpPr>
        <p:spPr>
          <a:xfrm>
            <a:off x="1682573" y="1839992"/>
            <a:ext cx="3464176" cy="584775"/>
          </a:xfrm>
          <a:prstGeom prst="rect">
            <a:avLst/>
          </a:prstGeom>
          <a:noFill/>
        </p:spPr>
        <p:txBody>
          <a:bodyPr wrap="square" rtlCol="0">
            <a:spAutoFit/>
          </a:bodyPr>
          <a:lstStyle/>
          <a:p>
            <a:r>
              <a:rPr lang="en-IN" sz="3200" b="1" dirty="0">
                <a:highlight>
                  <a:srgbClr val="C0C0C0"/>
                </a:highlight>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2167" y="382442"/>
            <a:ext cx="9165022" cy="738664"/>
          </a:xfrm>
        </p:spPr>
        <p:txBody>
          <a:bodyPr>
            <a:normAutofit fontScale="92500" lnSpcReduction="10000"/>
          </a:bodyPr>
          <a:lstStyle/>
          <a:p>
            <a:pPr marL="0" indent="0" algn="ctr">
              <a:buNone/>
            </a:pPr>
            <a:r>
              <a:rPr lang="en-IN" sz="2000" b="1" dirty="0"/>
              <a:t>BHARATI VIDYAPEETH (DEEMED TO BE) UNIVERSITY COLLEGE OF ENGINEERING,PUNE.</a:t>
            </a:r>
          </a:p>
          <a:p>
            <a:pPr marL="0" indent="0" algn="ctr">
              <a:buNone/>
            </a:pPr>
            <a:r>
              <a:rPr lang="en-IN" sz="2000" b="1" dirty="0"/>
              <a:t>DEPARTMENT OF INFORMATION TECHNOLOGY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83" y="0"/>
            <a:ext cx="1156919" cy="1003738"/>
          </a:xfrm>
          <a:prstGeom prst="rect">
            <a:avLst/>
          </a:prstGeom>
        </p:spPr>
      </p:pic>
      <p:sp>
        <p:nvSpPr>
          <p:cNvPr id="7" name="TextBox 6"/>
          <p:cNvSpPr txBox="1"/>
          <p:nvPr/>
        </p:nvSpPr>
        <p:spPr>
          <a:xfrm>
            <a:off x="3634435" y="6265083"/>
            <a:ext cx="5307724" cy="369332"/>
          </a:xfrm>
          <a:prstGeom prst="rect">
            <a:avLst/>
          </a:prstGeom>
          <a:noFill/>
        </p:spPr>
        <p:txBody>
          <a:bodyPr wrap="square" rtlCol="0">
            <a:spAutoFit/>
          </a:bodyPr>
          <a:lstStyle/>
          <a:p>
            <a:pPr algn="ctr"/>
            <a:r>
              <a:rPr lang="en-IN" sz="1200" b="1" dirty="0"/>
              <a:t>  </a:t>
            </a:r>
            <a:r>
              <a:rPr lang="en-IN" b="1" dirty="0"/>
              <a:t>                                                              </a:t>
            </a:r>
          </a:p>
        </p:txBody>
      </p:sp>
      <p:sp>
        <p:nvSpPr>
          <p:cNvPr id="5" name="TextBox 4"/>
          <p:cNvSpPr txBox="1"/>
          <p:nvPr/>
        </p:nvSpPr>
        <p:spPr>
          <a:xfrm>
            <a:off x="5292622" y="2285182"/>
            <a:ext cx="5504567" cy="4700902"/>
          </a:xfrm>
          <a:prstGeom prst="rect">
            <a:avLst/>
          </a:prstGeom>
          <a:noFill/>
        </p:spPr>
        <p:txBody>
          <a:bodyPr wrap="square">
            <a:spAutoFit/>
          </a:bodyPr>
          <a:lstStyle/>
          <a:p>
            <a:r>
              <a:rPr lang="en-US" sz="2000" b="1" dirty="0">
                <a:highlight>
                  <a:srgbClr val="C0C0C0"/>
                </a:highlight>
                <a:latin typeface="Times New Roman" panose="02020603050405020304" pitchFamily="18" charset="0"/>
                <a:ea typeface="Verdana" panose="020B0604030504040204" pitchFamily="34" charset="0"/>
                <a:cs typeface="Times New Roman" panose="02020603050405020304" pitchFamily="18" charset="0"/>
              </a:rPr>
              <a:t>AIM OF THE PROJECT</a:t>
            </a:r>
            <a:endParaRPr lang="en-US" b="1" dirty="0">
              <a:highlight>
                <a:srgbClr val="C0C0C0"/>
              </a:highlight>
              <a:latin typeface="Times New Roman" panose="02020603050405020304" pitchFamily="18" charset="0"/>
              <a:ea typeface="Verdana" panose="020B0604030504040204" pitchFamily="34" charset="0"/>
              <a:cs typeface="Times New Roman" panose="02020603050405020304" pitchFamily="18" charset="0"/>
            </a:endParaRPr>
          </a:p>
          <a:p>
            <a:endParaRPr lang="en-US" dirty="0"/>
          </a:p>
          <a:p>
            <a:pPr>
              <a:lnSpc>
                <a:spcPct val="106000"/>
              </a:lnSpc>
              <a:spcAft>
                <a:spcPts val="800"/>
              </a:spcAft>
            </a:pPr>
            <a:r>
              <a:rPr lang="en-IN" sz="1800" kern="100" dirty="0">
                <a:solidFill>
                  <a:srgbClr val="000000"/>
                </a:solidFill>
                <a:effectLst/>
                <a:latin typeface="Calibri" panose="020F0502020204030204" pitchFamily="34" charset="0"/>
                <a:ea typeface="Calibri" panose="020F0502020204030204" pitchFamily="34" charset="0"/>
              </a:rPr>
              <a:t>This project aims to leverage the latest technologies and innovations to provide users with an immersive and enriched music listening experience. </a:t>
            </a:r>
            <a:r>
              <a:rPr lang="en-IN" sz="1800" b="1" kern="100" dirty="0" err="1">
                <a:solidFill>
                  <a:srgbClr val="000000"/>
                </a:solidFill>
                <a:effectLst/>
                <a:latin typeface="Calibri" panose="020F0502020204030204" pitchFamily="34" charset="0"/>
                <a:ea typeface="Calibri" panose="020F0502020204030204" pitchFamily="34" charset="0"/>
              </a:rPr>
              <a:t>MusicWebApp</a:t>
            </a:r>
            <a:r>
              <a:rPr lang="en-IN" sz="1800" kern="100" dirty="0">
                <a:solidFill>
                  <a:srgbClr val="000000"/>
                </a:solidFill>
                <a:effectLst/>
                <a:latin typeface="Calibri" panose="020F0502020204030204" pitchFamily="34" charset="0"/>
                <a:ea typeface="Calibri" panose="020F0502020204030204" pitchFamily="34" charset="0"/>
              </a:rPr>
              <a:t> will not only cater to the diverse preferences of music enthusiasts but also address the challenges posed by the digital age, such as discoverability, curation, and accessibility.</a:t>
            </a:r>
          </a:p>
          <a:p>
            <a:pPr>
              <a:lnSpc>
                <a:spcPct val="106000"/>
              </a:lnSpc>
              <a:spcAft>
                <a:spcPts val="800"/>
              </a:spcAft>
            </a:pPr>
            <a:endParaRPr lang="en-IN" kern="100" dirty="0">
              <a:solidFill>
                <a:srgbClr val="000000"/>
              </a:solidFill>
              <a:latin typeface="Calibri" panose="020F0502020204030204" pitchFamily="34" charset="0"/>
              <a:ea typeface="Calibri" panose="020F0502020204030204" pitchFamily="34" charset="0"/>
            </a:endParaRPr>
          </a:p>
          <a:p>
            <a:pPr>
              <a:lnSpc>
                <a:spcPct val="106000"/>
              </a:lnSpc>
              <a:spcAft>
                <a:spcPts val="800"/>
              </a:spcAft>
            </a:pPr>
            <a:endParaRPr lang="en-IN" sz="1800" kern="100" dirty="0">
              <a:solidFill>
                <a:srgbClr val="000000"/>
              </a:solidFill>
              <a:effectLst/>
              <a:latin typeface="Calibri" panose="020F0502020204030204" pitchFamily="34" charset="0"/>
              <a:ea typeface="Calibri" panose="020F0502020204030204" pitchFamily="34" charset="0"/>
            </a:endParaRPr>
          </a:p>
          <a:p>
            <a:pPr>
              <a:lnSpc>
                <a:spcPct val="106000"/>
              </a:lnSpc>
              <a:spcAft>
                <a:spcPts val="800"/>
              </a:spcAft>
            </a:pPr>
            <a:endParaRPr lang="en-IN" kern="100" dirty="0">
              <a:solidFill>
                <a:srgbClr val="000000"/>
              </a:solidFill>
              <a:latin typeface="Calibri" panose="020F0502020204030204" pitchFamily="34" charset="0"/>
              <a:ea typeface="Calibri" panose="020F0502020204030204" pitchFamily="34" charset="0"/>
            </a:endParaRPr>
          </a:p>
          <a:p>
            <a:pPr>
              <a:lnSpc>
                <a:spcPct val="106000"/>
              </a:lnSpc>
              <a:spcAft>
                <a:spcPts val="800"/>
              </a:spcAft>
            </a:pPr>
            <a:endParaRPr lang="en-IN" sz="1800" kern="100" dirty="0">
              <a:solidFill>
                <a:srgbClr val="000000"/>
              </a:solidFill>
              <a:effectLst/>
              <a:latin typeface="Calibri" panose="020F0502020204030204" pitchFamily="34" charset="0"/>
              <a:ea typeface="Calibri" panose="020F0502020204030204" pitchFamily="34" charset="0"/>
            </a:endParaRPr>
          </a:p>
          <a:p>
            <a:pPr>
              <a:lnSpc>
                <a:spcPct val="106000"/>
              </a:lnSpc>
              <a:spcAft>
                <a:spcPts val="800"/>
              </a:spcAft>
            </a:pPr>
            <a:endParaRPr lang="en-IN" sz="1800" kern="100" dirty="0">
              <a:solidFill>
                <a:srgbClr val="000000"/>
              </a:solidFill>
              <a:effectLst/>
              <a:latin typeface="Calibri" panose="020F0502020204030204" pitchFamily="34" charset="0"/>
              <a:ea typeface="Calibri" panose="020F0502020204030204" pitchFamily="34" charset="0"/>
            </a:endParaRPr>
          </a:p>
        </p:txBody>
      </p:sp>
      <p:pic>
        <p:nvPicPr>
          <p:cNvPr id="2" name="Picture 1">
            <a:extLst>
              <a:ext uri="{FF2B5EF4-FFF2-40B4-BE49-F238E27FC236}">
                <a16:creationId xmlns:a16="http://schemas.microsoft.com/office/drawing/2014/main" id="{47CA90F4-D785-17EE-8B77-C2E5B4DC3B7B}"/>
              </a:ext>
            </a:extLst>
          </p:cNvPr>
          <p:cNvPicPr>
            <a:picLocks noChangeAspect="1"/>
          </p:cNvPicPr>
          <p:nvPr/>
        </p:nvPicPr>
        <p:blipFill>
          <a:blip r:embed="rId3"/>
          <a:stretch>
            <a:fillRect/>
          </a:stretch>
        </p:blipFill>
        <p:spPr>
          <a:xfrm>
            <a:off x="593442" y="1789036"/>
            <a:ext cx="4377770" cy="46044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0120-80BC-82CF-711D-DB7D1057A154}"/>
              </a:ext>
            </a:extLst>
          </p:cNvPr>
          <p:cNvSpPr>
            <a:spLocks noGrp="1"/>
          </p:cNvSpPr>
          <p:nvPr>
            <p:ph type="title"/>
          </p:nvPr>
        </p:nvSpPr>
        <p:spPr>
          <a:xfrm>
            <a:off x="2231136" y="163286"/>
            <a:ext cx="7729728" cy="901430"/>
          </a:xfrm>
        </p:spPr>
        <p:txBody>
          <a:bodyPr>
            <a:normAutofit/>
          </a:bodyPr>
          <a:lstStyle/>
          <a:p>
            <a:r>
              <a:rPr lang="en-IN" sz="3200" b="1" dirty="0">
                <a:latin typeface="Times New Roman" panose="02020603050405020304" pitchFamily="18" charset="0"/>
              </a:rPr>
              <a:t>SYSTEM FEATURES</a:t>
            </a:r>
            <a:endParaRPr lang="en-IN" sz="3200" dirty="0"/>
          </a:p>
        </p:txBody>
      </p:sp>
      <p:sp>
        <p:nvSpPr>
          <p:cNvPr id="3" name="Content Placeholder 2">
            <a:extLst>
              <a:ext uri="{FF2B5EF4-FFF2-40B4-BE49-F238E27FC236}">
                <a16:creationId xmlns:a16="http://schemas.microsoft.com/office/drawing/2014/main" id="{8D80EE02-E3EE-1F11-AA58-4ACBA2753264}"/>
              </a:ext>
            </a:extLst>
          </p:cNvPr>
          <p:cNvSpPr>
            <a:spLocks noGrp="1"/>
          </p:cNvSpPr>
          <p:nvPr>
            <p:ph idx="1"/>
          </p:nvPr>
        </p:nvSpPr>
        <p:spPr>
          <a:xfrm>
            <a:off x="1735494" y="1324948"/>
            <a:ext cx="8957388" cy="5533052"/>
          </a:xfrm>
        </p:spPr>
        <p:txBody>
          <a:bodyPr/>
          <a:lstStyle/>
          <a:p>
            <a:pPr marL="0" indent="0">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graphicFrame>
        <p:nvGraphicFramePr>
          <p:cNvPr id="5" name="Diagram 4">
            <a:extLst>
              <a:ext uri="{FF2B5EF4-FFF2-40B4-BE49-F238E27FC236}">
                <a16:creationId xmlns:a16="http://schemas.microsoft.com/office/drawing/2014/main" id="{A360E556-BA71-F30E-B529-C124D1FA1E30}"/>
              </a:ext>
            </a:extLst>
          </p:cNvPr>
          <p:cNvGraphicFramePr/>
          <p:nvPr>
            <p:extLst>
              <p:ext uri="{D42A27DB-BD31-4B8C-83A1-F6EECF244321}">
                <p14:modId xmlns:p14="http://schemas.microsoft.com/office/powerpoint/2010/main" val="1853786409"/>
              </p:ext>
            </p:extLst>
          </p:nvPr>
        </p:nvGraphicFramePr>
        <p:xfrm>
          <a:off x="1209367" y="1809135"/>
          <a:ext cx="8386917" cy="3913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7326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0120-80BC-82CF-711D-DB7D1057A154}"/>
              </a:ext>
            </a:extLst>
          </p:cNvPr>
          <p:cNvSpPr>
            <a:spLocks noGrp="1"/>
          </p:cNvSpPr>
          <p:nvPr>
            <p:ph type="title"/>
          </p:nvPr>
        </p:nvSpPr>
        <p:spPr>
          <a:xfrm>
            <a:off x="2231136" y="163286"/>
            <a:ext cx="7729728" cy="901430"/>
          </a:xfrm>
        </p:spPr>
        <p:txBody>
          <a:bodyPr>
            <a:normAutofit fontScale="90000"/>
          </a:bodyPr>
          <a:lstStyle/>
          <a:p>
            <a:r>
              <a:rPr lang="en-IN" sz="3200" b="1" dirty="0">
                <a:latin typeface="Times New Roman" panose="02020603050405020304" pitchFamily="18" charset="0"/>
              </a:rPr>
              <a:t>EXTERNAL INTERFACE REQUIREMENTS</a:t>
            </a:r>
            <a:endParaRPr lang="en-IN" sz="3200" dirty="0"/>
          </a:p>
        </p:txBody>
      </p:sp>
      <p:sp>
        <p:nvSpPr>
          <p:cNvPr id="3" name="Content Placeholder 2">
            <a:extLst>
              <a:ext uri="{FF2B5EF4-FFF2-40B4-BE49-F238E27FC236}">
                <a16:creationId xmlns:a16="http://schemas.microsoft.com/office/drawing/2014/main" id="{8D80EE02-E3EE-1F11-AA58-4ACBA2753264}"/>
              </a:ext>
            </a:extLst>
          </p:cNvPr>
          <p:cNvSpPr>
            <a:spLocks noGrp="1"/>
          </p:cNvSpPr>
          <p:nvPr>
            <p:ph idx="1"/>
          </p:nvPr>
        </p:nvSpPr>
        <p:spPr>
          <a:xfrm>
            <a:off x="1735494" y="1324948"/>
            <a:ext cx="8957388" cy="5533052"/>
          </a:xfrm>
        </p:spPr>
        <p:txBody>
          <a:bodyPr/>
          <a:lstStyle/>
          <a:p>
            <a:pPr marL="0" indent="0">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graphicFrame>
        <p:nvGraphicFramePr>
          <p:cNvPr id="5" name="Diagram 4">
            <a:extLst>
              <a:ext uri="{FF2B5EF4-FFF2-40B4-BE49-F238E27FC236}">
                <a16:creationId xmlns:a16="http://schemas.microsoft.com/office/drawing/2014/main" id="{EC1E05C0-9235-F550-56A0-07563C0281C5}"/>
              </a:ext>
            </a:extLst>
          </p:cNvPr>
          <p:cNvGraphicFramePr/>
          <p:nvPr>
            <p:extLst>
              <p:ext uri="{D42A27DB-BD31-4B8C-83A1-F6EECF244321}">
                <p14:modId xmlns:p14="http://schemas.microsoft.com/office/powerpoint/2010/main" val="3700905911"/>
              </p:ext>
            </p:extLst>
          </p:nvPr>
        </p:nvGraphicFramePr>
        <p:xfrm>
          <a:off x="2526890" y="1201340"/>
          <a:ext cx="7138219" cy="5145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0120-80BC-82CF-711D-DB7D1057A154}"/>
              </a:ext>
            </a:extLst>
          </p:cNvPr>
          <p:cNvSpPr>
            <a:spLocks noGrp="1"/>
          </p:cNvSpPr>
          <p:nvPr>
            <p:ph type="title"/>
          </p:nvPr>
        </p:nvSpPr>
        <p:spPr>
          <a:xfrm>
            <a:off x="2231136" y="163286"/>
            <a:ext cx="7729728" cy="901430"/>
          </a:xfrm>
        </p:spPr>
        <p:txBody>
          <a:bodyPr>
            <a:normAutofit/>
          </a:bodyPr>
          <a:lstStyle/>
          <a:p>
            <a:r>
              <a:rPr lang="en-IN" sz="3200" b="1" dirty="0">
                <a:latin typeface="Times New Roman" panose="02020603050405020304" pitchFamily="18" charset="0"/>
              </a:rPr>
              <a:t>SOFTWARE QUALITY ATTRIBUTES</a:t>
            </a:r>
            <a:endParaRPr lang="en-IN" sz="3200" dirty="0"/>
          </a:p>
        </p:txBody>
      </p:sp>
      <p:sp>
        <p:nvSpPr>
          <p:cNvPr id="3" name="Content Placeholder 2">
            <a:extLst>
              <a:ext uri="{FF2B5EF4-FFF2-40B4-BE49-F238E27FC236}">
                <a16:creationId xmlns:a16="http://schemas.microsoft.com/office/drawing/2014/main" id="{8D80EE02-E3EE-1F11-AA58-4ACBA2753264}"/>
              </a:ext>
            </a:extLst>
          </p:cNvPr>
          <p:cNvSpPr>
            <a:spLocks noGrp="1"/>
          </p:cNvSpPr>
          <p:nvPr>
            <p:ph idx="1"/>
          </p:nvPr>
        </p:nvSpPr>
        <p:spPr>
          <a:xfrm>
            <a:off x="1735494" y="1324948"/>
            <a:ext cx="8957388" cy="5533052"/>
          </a:xfrm>
        </p:spPr>
        <p:txBody>
          <a:bodyPr/>
          <a:lstStyle/>
          <a:p>
            <a:pPr marL="0" indent="0">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graphicFrame>
        <p:nvGraphicFramePr>
          <p:cNvPr id="5" name="Diagram 4">
            <a:extLst>
              <a:ext uri="{FF2B5EF4-FFF2-40B4-BE49-F238E27FC236}">
                <a16:creationId xmlns:a16="http://schemas.microsoft.com/office/drawing/2014/main" id="{066D8076-4FB2-6754-2441-D6BD649B6F63}"/>
              </a:ext>
            </a:extLst>
          </p:cNvPr>
          <p:cNvGraphicFramePr/>
          <p:nvPr>
            <p:extLst>
              <p:ext uri="{D42A27DB-BD31-4B8C-83A1-F6EECF244321}">
                <p14:modId xmlns:p14="http://schemas.microsoft.com/office/powerpoint/2010/main" val="350366474"/>
              </p:ext>
            </p:extLst>
          </p:nvPr>
        </p:nvGraphicFramePr>
        <p:xfrm>
          <a:off x="1209367" y="1809135"/>
          <a:ext cx="9989575" cy="3723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41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740A-FEE4-AB9C-BBD3-F154A1398003}"/>
              </a:ext>
            </a:extLst>
          </p:cNvPr>
          <p:cNvSpPr>
            <a:spLocks noGrp="1"/>
          </p:cNvSpPr>
          <p:nvPr>
            <p:ph type="title"/>
          </p:nvPr>
        </p:nvSpPr>
        <p:spPr>
          <a:xfrm>
            <a:off x="1097280" y="286604"/>
            <a:ext cx="10058400" cy="553151"/>
          </a:xfrm>
        </p:spPr>
        <p:txBody>
          <a:bodyPr>
            <a:normAutofit/>
          </a:bodyPr>
          <a:lstStyle/>
          <a:p>
            <a:r>
              <a:rPr lang="en-IN" sz="3200" b="1" dirty="0">
                <a:effectLst/>
                <a:latin typeface="Times New Roman" panose="02020603050405020304" pitchFamily="18" charset="0"/>
                <a:ea typeface="Times New Roman" panose="02020603050405020304" pitchFamily="18" charset="0"/>
              </a:rPr>
              <a:t>                            PROJECT PLANNING</a:t>
            </a:r>
            <a:endParaRPr lang="en-IN" sz="3200" dirty="0"/>
          </a:p>
        </p:txBody>
      </p:sp>
      <p:sp>
        <p:nvSpPr>
          <p:cNvPr id="3" name="Content Placeholder 2">
            <a:extLst>
              <a:ext uri="{FF2B5EF4-FFF2-40B4-BE49-F238E27FC236}">
                <a16:creationId xmlns:a16="http://schemas.microsoft.com/office/drawing/2014/main" id="{900A92BB-96D8-3ACB-064F-9FAD08000157}"/>
              </a:ext>
            </a:extLst>
          </p:cNvPr>
          <p:cNvSpPr>
            <a:spLocks noGrp="1"/>
          </p:cNvSpPr>
          <p:nvPr>
            <p:ph idx="1"/>
          </p:nvPr>
        </p:nvSpPr>
        <p:spPr>
          <a:xfrm>
            <a:off x="1097280" y="839755"/>
            <a:ext cx="10058400" cy="5029339"/>
          </a:xfrm>
        </p:spPr>
        <p:txBody>
          <a:bodyPr/>
          <a:lstStyle/>
          <a:p>
            <a:endParaRPr lang="en-IN" sz="1800" b="1" dirty="0">
              <a:effectLst/>
              <a:latin typeface="Times New Roman" panose="02020603050405020304" pitchFamily="18" charset="0"/>
              <a:ea typeface="Times New Roman" panose="02020603050405020304" pitchFamily="18" charset="0"/>
            </a:endParaRPr>
          </a:p>
          <a:p>
            <a:r>
              <a:rPr lang="en-IN" sz="1800" b="1" dirty="0">
                <a:latin typeface="Times New Roman" panose="02020603050405020304" pitchFamily="18" charset="0"/>
                <a:ea typeface="Times New Roman" panose="02020603050405020304" pitchFamily="18" charset="0"/>
              </a:rPr>
              <a:t>                                   </a:t>
            </a:r>
            <a:r>
              <a:rPr lang="en-IN" sz="2400" b="1" dirty="0">
                <a:effectLst/>
                <a:latin typeface="Times New Roman" panose="02020603050405020304" pitchFamily="18" charset="0"/>
                <a:ea typeface="Times New Roman" panose="02020603050405020304" pitchFamily="18" charset="0"/>
              </a:rPr>
              <a:t>GANNT CHART OF MUSIC APPLICATION</a:t>
            </a:r>
            <a:endParaRPr lang="en-IN" sz="2400" dirty="0"/>
          </a:p>
        </p:txBody>
      </p:sp>
      <p:pic>
        <p:nvPicPr>
          <p:cNvPr id="4" name="Picture 3">
            <a:extLst>
              <a:ext uri="{FF2B5EF4-FFF2-40B4-BE49-F238E27FC236}">
                <a16:creationId xmlns:a16="http://schemas.microsoft.com/office/drawing/2014/main" id="{1452E2AD-C535-6582-D5BC-3E542A34DDC4}"/>
              </a:ext>
            </a:extLst>
          </p:cNvPr>
          <p:cNvPicPr>
            <a:picLocks noChangeAspect="1"/>
          </p:cNvPicPr>
          <p:nvPr/>
        </p:nvPicPr>
        <p:blipFill>
          <a:blip r:embed="rId2"/>
          <a:stretch>
            <a:fillRect/>
          </a:stretch>
        </p:blipFill>
        <p:spPr>
          <a:xfrm>
            <a:off x="2062065" y="2057399"/>
            <a:ext cx="8742784" cy="3718250"/>
          </a:xfrm>
          <a:prstGeom prst="rect">
            <a:avLst/>
          </a:prstGeom>
        </p:spPr>
      </p:pic>
    </p:spTree>
    <p:extLst>
      <p:ext uri="{BB962C8B-B14F-4D97-AF65-F5344CB8AC3E}">
        <p14:creationId xmlns:p14="http://schemas.microsoft.com/office/powerpoint/2010/main" val="368617429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268</TotalTime>
  <Words>730</Words>
  <Application>Microsoft Office PowerPoint</Application>
  <PresentationFormat>Widescreen</PresentationFormat>
  <Paragraphs>81</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Aptos Display</vt:lpstr>
      <vt:lpstr>Aptos Narrow</vt:lpstr>
      <vt:lpstr>Avenir Next LT Pro Light</vt:lpstr>
      <vt:lpstr>Calibri</vt:lpstr>
      <vt:lpstr>Calibri Light</vt:lpstr>
      <vt:lpstr>Century Gothic</vt:lpstr>
      <vt:lpstr>Segoe UI Semibold</vt:lpstr>
      <vt:lpstr>Times New Roman</vt:lpstr>
      <vt:lpstr>Verdana</vt:lpstr>
      <vt:lpstr>Retrospect</vt:lpstr>
      <vt:lpstr>BHARATI VIDYAPEETH (DEEMED TO BE UNIVERSITY) COLLEGE OF ENGINEERING, PUNE.                   DEPARTMENT OF INFORMATION TECHNOLOGY.                     Subject - SOFTWARE ENGINEERING                               [Project Based Learning]                                                       Submitted To - Prof. Rohini Jadhav   </vt:lpstr>
      <vt:lpstr>TOPIC - DESIGN AND DEVELOP A WINDOWS APPLICATION FOR MUSIC PLAYER</vt:lpstr>
      <vt:lpstr>ACKNOWLEDGEMENT</vt:lpstr>
      <vt:lpstr>PowerPoint Presentation</vt:lpstr>
      <vt:lpstr>PowerPoint Presentation</vt:lpstr>
      <vt:lpstr>SYSTEM FEATURES</vt:lpstr>
      <vt:lpstr>EXTERNAL INTERFACE REQUIREMENTS</vt:lpstr>
      <vt:lpstr>SOFTWARE QUALITY ATTRIBUTES</vt:lpstr>
      <vt:lpstr>                            PROJECT PLANNING</vt:lpstr>
      <vt:lpstr>PowerPoint Presentation</vt:lpstr>
      <vt:lpstr>                                       DESIGNING</vt:lpstr>
      <vt:lpstr>USE CASE DIAGRAM</vt:lpstr>
      <vt:lpstr>ACTIVITY DIAGRAM </vt:lpstr>
      <vt:lpstr>SEQUENCE DIAGRAM</vt:lpstr>
      <vt:lpstr>COLLABORATION DIAGRAM</vt:lpstr>
      <vt:lpstr>CLASS DIAGRAM</vt:lpstr>
      <vt:lpstr>               IMPLEMENTATION</vt:lpstr>
      <vt:lpstr>PowerPoint Presentation</vt:lpstr>
      <vt:lpstr>PowerPoint Presentation</vt:lpstr>
      <vt:lpstr>PowerPoint Presentation</vt:lpstr>
      <vt:lpstr>PowerPoint Presentation</vt:lpstr>
      <vt:lpstr>                          TEST CASES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BHARATI VIDYAPEETH (DEEMED TO BE) UNIVERSITY COLLEGE OF ENGINEERING,PUNE.      DEPARTMENT OF INFORMATION TECHNOLOGY.  Subject:- Programming Paradigms [PROJECT BASED LEARNING]</dc:title>
  <dc:creator>shubhamkumarthakur2004@gmail.com</dc:creator>
  <cp:lastModifiedBy>Aditi Khare</cp:lastModifiedBy>
  <cp:revision>9</cp:revision>
  <dcterms:created xsi:type="dcterms:W3CDTF">2023-04-21T18:01:00Z</dcterms:created>
  <dcterms:modified xsi:type="dcterms:W3CDTF">2023-10-09T11:50:51Z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5A43DA3191464B73A852544B2852814C</vt:lpwstr>
  </property>
  <property fmtid="{D5CDD505-2E9C-101B-9397-08002B2CF9AE}" pid="3" name="KSOProductBuildVer">
    <vt:lpwstr>1033-11.2.0.11219</vt:lpwstr>
  </property>
</Properties>
</file>